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42bb484cd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6b9a37d3d4528"/>
  </p:sldMasterIdLst>
  <p:sldIdLst>
    <p:sldId xmlns:r="http://schemas.openxmlformats.org/officeDocument/2006/relationships" id="256" r:id="Rf3de85a99c364932"/>
    <p:sldId xmlns:r="http://schemas.openxmlformats.org/officeDocument/2006/relationships" id="257" r:id="R8d99468456c7462e"/>
    <p:sldId xmlns:r="http://schemas.openxmlformats.org/officeDocument/2006/relationships" id="258" r:id="R86e59697707a4a70"/>
    <p:sldId xmlns:r="http://schemas.openxmlformats.org/officeDocument/2006/relationships" id="259" r:id="Rc3c098713aab4849"/>
    <p:sldId xmlns:r="http://schemas.openxmlformats.org/officeDocument/2006/relationships" id="260" r:id="R71a30ff605e84436"/>
    <p:sldId xmlns:r="http://schemas.openxmlformats.org/officeDocument/2006/relationships" id="261" r:id="Rdc76a1c2106f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6b9a37d3d4528" /><Relationship Type="http://schemas.openxmlformats.org/officeDocument/2006/relationships/slide" Target="/ppt/slides/slide1.xml" Id="Rf3de85a99c364932" /><Relationship Type="http://schemas.openxmlformats.org/officeDocument/2006/relationships/slide" Target="/ppt/slides/slide2.xml" Id="R8d99468456c7462e" /><Relationship Type="http://schemas.openxmlformats.org/officeDocument/2006/relationships/slide" Target="/ppt/slides/slide3.xml" Id="R86e59697707a4a70" /><Relationship Type="http://schemas.openxmlformats.org/officeDocument/2006/relationships/slide" Target="/ppt/slides/slide4.xml" Id="Rc3c098713aab4849" /><Relationship Type="http://schemas.openxmlformats.org/officeDocument/2006/relationships/slide" Target="/ppt/slides/slide5.xml" Id="R71a30ff605e84436" /><Relationship Type="http://schemas.openxmlformats.org/officeDocument/2006/relationships/slide" Target="/ppt/slides/slide6.xml" Id="Rdc76a1c2106f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48611bead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ba321a354ecf" /><Relationship Type="http://schemas.openxmlformats.org/officeDocument/2006/relationships/theme" Target="/ppt/slideMasters/theme/theme1.xml" Id="Rf34197ee7434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fba321a35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b125cf79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c0e31852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010f9cd2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63827f15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b2da57946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9783afe7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