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8f2dac85c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62fbf00424c6d"/>
  </p:sldMasterIdLst>
  <p:sldIdLst>
    <p:sldId xmlns:r="http://schemas.openxmlformats.org/officeDocument/2006/relationships" id="256" r:id="R74c77c98f9a44b18"/>
    <p:sldId xmlns:r="http://schemas.openxmlformats.org/officeDocument/2006/relationships" id="257" r:id="Rf9a189c1486c44fd"/>
    <p:sldId xmlns:r="http://schemas.openxmlformats.org/officeDocument/2006/relationships" id="258" r:id="R12207d55400948bc"/>
    <p:sldId xmlns:r="http://schemas.openxmlformats.org/officeDocument/2006/relationships" id="259" r:id="R216ba3f821284a62"/>
    <p:sldId xmlns:r="http://schemas.openxmlformats.org/officeDocument/2006/relationships" id="260" r:id="R496e518f8f3e4997"/>
    <p:sldId xmlns:r="http://schemas.openxmlformats.org/officeDocument/2006/relationships" id="261" r:id="R9196e9107f4f4ded"/>
    <p:sldId xmlns:r="http://schemas.openxmlformats.org/officeDocument/2006/relationships" id="262" r:id="R455eaecf662c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62fbf00424c6d" /><Relationship Type="http://schemas.openxmlformats.org/officeDocument/2006/relationships/slide" Target="/ppt/slides/slide1.xml" Id="R74c77c98f9a44b18" /><Relationship Type="http://schemas.openxmlformats.org/officeDocument/2006/relationships/slide" Target="/ppt/slides/slide2.xml" Id="Rf9a189c1486c44fd" /><Relationship Type="http://schemas.openxmlformats.org/officeDocument/2006/relationships/slide" Target="/ppt/slides/slide3.xml" Id="R12207d55400948bc" /><Relationship Type="http://schemas.openxmlformats.org/officeDocument/2006/relationships/slide" Target="/ppt/slides/slide4.xml" Id="R216ba3f821284a62" /><Relationship Type="http://schemas.openxmlformats.org/officeDocument/2006/relationships/slide" Target="/ppt/slides/slide5.xml" Id="R496e518f8f3e4997" /><Relationship Type="http://schemas.openxmlformats.org/officeDocument/2006/relationships/slide" Target="/ppt/slides/slide6.xml" Id="R9196e9107f4f4ded" /><Relationship Type="http://schemas.openxmlformats.org/officeDocument/2006/relationships/slide" Target="/ppt/slides/slide7.xml" Id="R455eaecf662c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d4cb5d341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59d4bc2964994" /><Relationship Type="http://schemas.openxmlformats.org/officeDocument/2006/relationships/theme" Target="/ppt/slideMasters/theme/theme1.xml" Id="R37d484b1913c45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59d4bc296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038ec2739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2f2535264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3be57b123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7fe958257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f3a28f0fe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0bceee2a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2d370cd26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