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41624e012146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6a94a2d08a443e"/>
  </p:sldMasterIdLst>
  <p:sldIdLst>
    <p:sldId xmlns:r="http://schemas.openxmlformats.org/officeDocument/2006/relationships" id="256" r:id="Rdd5cba32b4844219"/>
    <p:sldId xmlns:r="http://schemas.openxmlformats.org/officeDocument/2006/relationships" id="257" r:id="Ra32763349823494f"/>
    <p:sldId xmlns:r="http://schemas.openxmlformats.org/officeDocument/2006/relationships" id="258" r:id="Rd13a42f1de274a1a"/>
    <p:sldId xmlns:r="http://schemas.openxmlformats.org/officeDocument/2006/relationships" id="259" r:id="R3023d7e950514a93"/>
    <p:sldId xmlns:r="http://schemas.openxmlformats.org/officeDocument/2006/relationships" id="260" r:id="R2056300520044f88"/>
    <p:sldId xmlns:r="http://schemas.openxmlformats.org/officeDocument/2006/relationships" id="261" r:id="R2adce2c9ab56447a"/>
    <p:sldId xmlns:r="http://schemas.openxmlformats.org/officeDocument/2006/relationships" id="262" r:id="R650a2273904340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6a94a2d08a443e" /><Relationship Type="http://schemas.openxmlformats.org/officeDocument/2006/relationships/slide" Target="/ppt/slides/slide1.xml" Id="Rdd5cba32b4844219" /><Relationship Type="http://schemas.openxmlformats.org/officeDocument/2006/relationships/slide" Target="/ppt/slides/slide2.xml" Id="Ra32763349823494f" /><Relationship Type="http://schemas.openxmlformats.org/officeDocument/2006/relationships/slide" Target="/ppt/slides/slide3.xml" Id="Rd13a42f1de274a1a" /><Relationship Type="http://schemas.openxmlformats.org/officeDocument/2006/relationships/slide" Target="/ppt/slides/slide4.xml" Id="R3023d7e950514a93" /><Relationship Type="http://schemas.openxmlformats.org/officeDocument/2006/relationships/slide" Target="/ppt/slides/slide5.xml" Id="R2056300520044f88" /><Relationship Type="http://schemas.openxmlformats.org/officeDocument/2006/relationships/slide" Target="/ppt/slides/slide6.xml" Id="R2adce2c9ab56447a" /><Relationship Type="http://schemas.openxmlformats.org/officeDocument/2006/relationships/slide" Target="/ppt/slides/slide7.xml" Id="R650a2273904340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b1bebb5e6240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2ce677a284674" /><Relationship Type="http://schemas.openxmlformats.org/officeDocument/2006/relationships/theme" Target="/ppt/slideMasters/theme/theme1.xml" Id="R3ccfe43c5cd244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12ce677a2846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eec04e2b54b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8a84494e84a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b079b32a544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5f1fba99944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318fca5d848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05040896a4f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31e474d7642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COLLEGANZA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COLLEGANZA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COLLEGANZA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COLLEGANZA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COLLEGANZA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COLLEGANZA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2 363 326 861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2 366 739 048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2 380 926 661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COLLEGANZA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COMMENDATIO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JSK KAPITAL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COLLEGANZA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Nordraaks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913 548 019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COLLEGANZA AS</a:t>
            </a:r>
          </a:p>
        </p:txBody>
      </p:sp>
    </p:spTree>
  </p:cSld>
  <p:clrMapOvr>
    <a:masterClrMapping xmlns:a="http://schemas.openxmlformats.org/drawingml/2006/main"/>
  </p:clrMapOvr>
</p:sld>
</file>