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401685e720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e2a4e843e4f5f"/>
  </p:sldMasterIdLst>
  <p:sldIdLst>
    <p:sldId xmlns:r="http://schemas.openxmlformats.org/officeDocument/2006/relationships" id="256" r:id="Rea4f9e47d7eb4c47"/>
    <p:sldId xmlns:r="http://schemas.openxmlformats.org/officeDocument/2006/relationships" id="257" r:id="R8f2cb6c8f5044acb"/>
    <p:sldId xmlns:r="http://schemas.openxmlformats.org/officeDocument/2006/relationships" id="258" r:id="Rd9077577c6c044bf"/>
    <p:sldId xmlns:r="http://schemas.openxmlformats.org/officeDocument/2006/relationships" id="259" r:id="Rd437a1677c924fd0"/>
    <p:sldId xmlns:r="http://schemas.openxmlformats.org/officeDocument/2006/relationships" id="260" r:id="Rbe0a70a0640b4f48"/>
    <p:sldId xmlns:r="http://schemas.openxmlformats.org/officeDocument/2006/relationships" id="261" r:id="R625520a446f44837"/>
    <p:sldId xmlns:r="http://schemas.openxmlformats.org/officeDocument/2006/relationships" id="262" r:id="R7b543295f57b42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e2a4e843e4f5f" /><Relationship Type="http://schemas.openxmlformats.org/officeDocument/2006/relationships/slide" Target="/ppt/slides/slide1.xml" Id="Rea4f9e47d7eb4c47" /><Relationship Type="http://schemas.openxmlformats.org/officeDocument/2006/relationships/slide" Target="/ppt/slides/slide2.xml" Id="R8f2cb6c8f5044acb" /><Relationship Type="http://schemas.openxmlformats.org/officeDocument/2006/relationships/slide" Target="/ppt/slides/slide3.xml" Id="Rd9077577c6c044bf" /><Relationship Type="http://schemas.openxmlformats.org/officeDocument/2006/relationships/slide" Target="/ppt/slides/slide4.xml" Id="Rd437a1677c924fd0" /><Relationship Type="http://schemas.openxmlformats.org/officeDocument/2006/relationships/slide" Target="/ppt/slides/slide5.xml" Id="Rbe0a70a0640b4f48" /><Relationship Type="http://schemas.openxmlformats.org/officeDocument/2006/relationships/slide" Target="/ppt/slides/slide6.xml" Id="R625520a446f44837" /><Relationship Type="http://schemas.openxmlformats.org/officeDocument/2006/relationships/slide" Target="/ppt/slides/slide7.xml" Id="R7b543295f57b42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843c05f954b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97390fc4c46d9" /><Relationship Type="http://schemas.openxmlformats.org/officeDocument/2006/relationships/theme" Target="/ppt/slideMasters/theme/theme1.xml" Id="Raf9323121a24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97390fc4c46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8f79d412f43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a2398c693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bd810986d4c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8f1a2fd1547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5cc4ad3db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5a024a0194a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04e1cd881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R2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R2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1 988 226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2 021 935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VEIGNER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913 545 672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