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13bf2bdac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b3cae6fb94145"/>
  </p:sldMasterIdLst>
  <p:sldIdLst>
    <p:sldId xmlns:r="http://schemas.openxmlformats.org/officeDocument/2006/relationships" id="256" r:id="Re478828d3c354411"/>
    <p:sldId xmlns:r="http://schemas.openxmlformats.org/officeDocument/2006/relationships" id="257" r:id="Rc63757e367bf4b61"/>
    <p:sldId xmlns:r="http://schemas.openxmlformats.org/officeDocument/2006/relationships" id="258" r:id="R9add8d85f01c4305"/>
    <p:sldId xmlns:r="http://schemas.openxmlformats.org/officeDocument/2006/relationships" id="259" r:id="R76cac065107b46c0"/>
    <p:sldId xmlns:r="http://schemas.openxmlformats.org/officeDocument/2006/relationships" id="260" r:id="R3ceeb868765f43c8"/>
    <p:sldId xmlns:r="http://schemas.openxmlformats.org/officeDocument/2006/relationships" id="261" r:id="Rcec2c08eb0f342e0"/>
    <p:sldId xmlns:r="http://schemas.openxmlformats.org/officeDocument/2006/relationships" id="262" r:id="Rfc9c9ef76a6d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b3cae6fb94145" /><Relationship Type="http://schemas.openxmlformats.org/officeDocument/2006/relationships/slide" Target="/ppt/slides/slide1.xml" Id="Re478828d3c354411" /><Relationship Type="http://schemas.openxmlformats.org/officeDocument/2006/relationships/slide" Target="/ppt/slides/slide2.xml" Id="Rc63757e367bf4b61" /><Relationship Type="http://schemas.openxmlformats.org/officeDocument/2006/relationships/slide" Target="/ppt/slides/slide3.xml" Id="R9add8d85f01c4305" /><Relationship Type="http://schemas.openxmlformats.org/officeDocument/2006/relationships/slide" Target="/ppt/slides/slide4.xml" Id="R76cac065107b46c0" /><Relationship Type="http://schemas.openxmlformats.org/officeDocument/2006/relationships/slide" Target="/ppt/slides/slide5.xml" Id="R3ceeb868765f43c8" /><Relationship Type="http://schemas.openxmlformats.org/officeDocument/2006/relationships/slide" Target="/ppt/slides/slide6.xml" Id="Rcec2c08eb0f342e0" /><Relationship Type="http://schemas.openxmlformats.org/officeDocument/2006/relationships/slide" Target="/ppt/slides/slide7.xml" Id="Rfc9c9ef76a6d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fee43cb5a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a4b79813f4b42" /><Relationship Type="http://schemas.openxmlformats.org/officeDocument/2006/relationships/theme" Target="/ppt/slideMasters/theme/theme1.xml" Id="R82d28af38a8a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a4b79813f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797e4f2b1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31fa43032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daaf30a6c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a619e4115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991586f00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8b95e5614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6b0496fc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Katfos Fabrikker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Katfos Fabrikker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15 845 806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42 582 709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64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913 341 147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