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9f2d96f36814da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4145484939f4cf6"/>
  </p:sldMasterIdLst>
  <p:sldIdLst>
    <p:sldId xmlns:r="http://schemas.openxmlformats.org/officeDocument/2006/relationships" id="256" r:id="R2c7f56608fbb433b"/>
    <p:sldId xmlns:r="http://schemas.openxmlformats.org/officeDocument/2006/relationships" id="257" r:id="R468b2448d3fa4366"/>
    <p:sldId xmlns:r="http://schemas.openxmlformats.org/officeDocument/2006/relationships" id="258" r:id="R28d6ca9a51f44012"/>
    <p:sldId xmlns:r="http://schemas.openxmlformats.org/officeDocument/2006/relationships" id="259" r:id="R9b93f149e2d74c1e"/>
    <p:sldId xmlns:r="http://schemas.openxmlformats.org/officeDocument/2006/relationships" id="260" r:id="R776f2d01f50e4a3e"/>
    <p:sldId xmlns:r="http://schemas.openxmlformats.org/officeDocument/2006/relationships" id="261" r:id="R4cc994a39f0f41c4"/>
    <p:sldId xmlns:r="http://schemas.openxmlformats.org/officeDocument/2006/relationships" id="262" r:id="Rd3e4a53c5ecb4ac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4145484939f4cf6" /><Relationship Type="http://schemas.openxmlformats.org/officeDocument/2006/relationships/slide" Target="/ppt/slides/slide1.xml" Id="R2c7f56608fbb433b" /><Relationship Type="http://schemas.openxmlformats.org/officeDocument/2006/relationships/slide" Target="/ppt/slides/slide2.xml" Id="R468b2448d3fa4366" /><Relationship Type="http://schemas.openxmlformats.org/officeDocument/2006/relationships/slide" Target="/ppt/slides/slide3.xml" Id="R28d6ca9a51f44012" /><Relationship Type="http://schemas.openxmlformats.org/officeDocument/2006/relationships/slide" Target="/ppt/slides/slide4.xml" Id="R9b93f149e2d74c1e" /><Relationship Type="http://schemas.openxmlformats.org/officeDocument/2006/relationships/slide" Target="/ppt/slides/slide5.xml" Id="R776f2d01f50e4a3e" /><Relationship Type="http://schemas.openxmlformats.org/officeDocument/2006/relationships/slide" Target="/ppt/slides/slide6.xml" Id="R4cc994a39f0f41c4" /><Relationship Type="http://schemas.openxmlformats.org/officeDocument/2006/relationships/slide" Target="/ppt/slides/slide7.xml" Id="Rd3e4a53c5ecb4ac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bc98b4fc19a4ef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e4c449155324f16" /><Relationship Type="http://schemas.openxmlformats.org/officeDocument/2006/relationships/theme" Target="/ppt/slideMasters/theme/theme1.xml" Id="R1fed66ed0ecc464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e4c449155324f1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4ef73e4b81b4f8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19954e7c1f04bc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8409d45f34e46b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d1d549cd0f24f6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8635a6d3812453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0e92bd22dea417a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da3f873c2dd4ac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STAAL CONSULTING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STAAL CONSULTING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STAAL CONSULTING AS ble etablert [år] og holder til i Ski.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STAAL CONSULTING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STAAL CONSULTING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STAAL CONSULTING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294 835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281 870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219 592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1 207 043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2 000 169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STAAL CONSULTING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PIETER THEODOOR VAN DER STAAL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STAAL CONSULTING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Eplehagen 48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1424 Ski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913 289 641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STAAL CONSULTING AS</a:t>
            </a:r>
          </a:p>
        </p:txBody>
      </p:sp>
    </p:spTree>
  </p:cSld>
  <p:clrMapOvr>
    <a:masterClrMapping xmlns:a="http://schemas.openxmlformats.org/drawingml/2006/main"/>
  </p:clrMapOvr>
</p:sld>
</file>