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afece36c0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76a57306e4b40"/>
  </p:sldMasterIdLst>
  <p:sldIdLst>
    <p:sldId xmlns:r="http://schemas.openxmlformats.org/officeDocument/2006/relationships" id="256" r:id="Rae6621de573c4bc6"/>
    <p:sldId xmlns:r="http://schemas.openxmlformats.org/officeDocument/2006/relationships" id="257" r:id="Rfff2f8f1c1fc40d2"/>
    <p:sldId xmlns:r="http://schemas.openxmlformats.org/officeDocument/2006/relationships" id="258" r:id="Rec46613b30644f23"/>
    <p:sldId xmlns:r="http://schemas.openxmlformats.org/officeDocument/2006/relationships" id="259" r:id="R2870dc83417b424e"/>
    <p:sldId xmlns:r="http://schemas.openxmlformats.org/officeDocument/2006/relationships" id="260" r:id="Ra2dc01c7237947f2"/>
    <p:sldId xmlns:r="http://schemas.openxmlformats.org/officeDocument/2006/relationships" id="261" r:id="R2aa2de277f114f5b"/>
    <p:sldId xmlns:r="http://schemas.openxmlformats.org/officeDocument/2006/relationships" id="262" r:id="R61c1b33db5364f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76a57306e4b40" /><Relationship Type="http://schemas.openxmlformats.org/officeDocument/2006/relationships/slide" Target="/ppt/slides/slide1.xml" Id="Rae6621de573c4bc6" /><Relationship Type="http://schemas.openxmlformats.org/officeDocument/2006/relationships/slide" Target="/ppt/slides/slide2.xml" Id="Rfff2f8f1c1fc40d2" /><Relationship Type="http://schemas.openxmlformats.org/officeDocument/2006/relationships/slide" Target="/ppt/slides/slide3.xml" Id="Rec46613b30644f23" /><Relationship Type="http://schemas.openxmlformats.org/officeDocument/2006/relationships/slide" Target="/ppt/slides/slide4.xml" Id="R2870dc83417b424e" /><Relationship Type="http://schemas.openxmlformats.org/officeDocument/2006/relationships/slide" Target="/ppt/slides/slide5.xml" Id="Ra2dc01c7237947f2" /><Relationship Type="http://schemas.openxmlformats.org/officeDocument/2006/relationships/slide" Target="/ppt/slides/slide6.xml" Id="R2aa2de277f114f5b" /><Relationship Type="http://schemas.openxmlformats.org/officeDocument/2006/relationships/slide" Target="/ppt/slides/slide7.xml" Id="R61c1b33db5364f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8746b40e74d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ab3774a74fae" /><Relationship Type="http://schemas.openxmlformats.org/officeDocument/2006/relationships/theme" Target="/ppt/slideMasters/theme/theme1.xml" Id="Rc5ffaf9ac20746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22ab3774a74f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ef6ae5f1149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9407c873984d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39b43a2e545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effe6eaac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bdd775d4d47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115ec0a9b45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11d9370ba4f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Julius Johannessen &amp; Sønner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 Johannessen &amp; Sønner A/S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1 559 046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7 125 640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7 305 302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 WALDER JOHANNESSEN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Henning Johannessen, Tvarabergkroken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51585757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Julius Johannessen &amp; Sønner A/S</a:t>
            </a:r>
          </a:p>
        </p:txBody>
      </p:sp>
    </p:spTree>
  </p:cSld>
  <p:clrMapOvr>
    <a:masterClrMapping xmlns:a="http://schemas.openxmlformats.org/drawingml/2006/main"/>
  </p:clrMapOvr>
</p:sld>
</file>