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32394035f45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63d4f298c4b45"/>
  </p:sldMasterIdLst>
  <p:sldIdLst>
    <p:sldId xmlns:r="http://schemas.openxmlformats.org/officeDocument/2006/relationships" id="256" r:id="R61a72a1a19bb4860"/>
    <p:sldId xmlns:r="http://schemas.openxmlformats.org/officeDocument/2006/relationships" id="257" r:id="Rc640f0f97b154b10"/>
    <p:sldId xmlns:r="http://schemas.openxmlformats.org/officeDocument/2006/relationships" id="258" r:id="R9768c5520d8d43be"/>
    <p:sldId xmlns:r="http://schemas.openxmlformats.org/officeDocument/2006/relationships" id="259" r:id="R563bc5afe8934e55"/>
    <p:sldId xmlns:r="http://schemas.openxmlformats.org/officeDocument/2006/relationships" id="260" r:id="Rd7e2b9083b8043d4"/>
    <p:sldId xmlns:r="http://schemas.openxmlformats.org/officeDocument/2006/relationships" id="261" r:id="R73ed2e8be6a842e2"/>
    <p:sldId xmlns:r="http://schemas.openxmlformats.org/officeDocument/2006/relationships" id="262" r:id="R66bbe3b614e3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63d4f298c4b45" /><Relationship Type="http://schemas.openxmlformats.org/officeDocument/2006/relationships/slide" Target="/ppt/slides/slide1.xml" Id="R61a72a1a19bb4860" /><Relationship Type="http://schemas.openxmlformats.org/officeDocument/2006/relationships/slide" Target="/ppt/slides/slide2.xml" Id="Rc640f0f97b154b10" /><Relationship Type="http://schemas.openxmlformats.org/officeDocument/2006/relationships/slide" Target="/ppt/slides/slide3.xml" Id="R9768c5520d8d43be" /><Relationship Type="http://schemas.openxmlformats.org/officeDocument/2006/relationships/slide" Target="/ppt/slides/slide4.xml" Id="R563bc5afe8934e55" /><Relationship Type="http://schemas.openxmlformats.org/officeDocument/2006/relationships/slide" Target="/ppt/slides/slide5.xml" Id="Rd7e2b9083b8043d4" /><Relationship Type="http://schemas.openxmlformats.org/officeDocument/2006/relationships/slide" Target="/ppt/slides/slide6.xml" Id="R73ed2e8be6a842e2" /><Relationship Type="http://schemas.openxmlformats.org/officeDocument/2006/relationships/slide" Target="/ppt/slides/slide7.xml" Id="R66bbe3b614e3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0c4dd380949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a0c7e5a6d4bed" /><Relationship Type="http://schemas.openxmlformats.org/officeDocument/2006/relationships/theme" Target="/ppt/slideMasters/theme/theme1.xml" Id="Ra281260c5c15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a0c7e5a6d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d958922c84d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c88316ead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36661756f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c0b68c3c8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9a309a87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b9016534541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14a09c1f4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ØKONOMI OG REGNSKAP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JOHNSEN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BOYE JOHNSEN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