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b9728ae170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9318729cd49db"/>
  </p:sldMasterIdLst>
  <p:sldIdLst>
    <p:sldId xmlns:r="http://schemas.openxmlformats.org/officeDocument/2006/relationships" id="256" r:id="Rec0105b109dd4ac4"/>
    <p:sldId xmlns:r="http://schemas.openxmlformats.org/officeDocument/2006/relationships" id="257" r:id="R943dac85255b4f61"/>
    <p:sldId xmlns:r="http://schemas.openxmlformats.org/officeDocument/2006/relationships" id="258" r:id="Re537a546dcf747e7"/>
    <p:sldId xmlns:r="http://schemas.openxmlformats.org/officeDocument/2006/relationships" id="259" r:id="Rbb1ea6b288504d7b"/>
    <p:sldId xmlns:r="http://schemas.openxmlformats.org/officeDocument/2006/relationships" id="260" r:id="R19bf22bb6f494725"/>
    <p:sldId xmlns:r="http://schemas.openxmlformats.org/officeDocument/2006/relationships" id="261" r:id="Rd79e8bbd930f4a6a"/>
    <p:sldId xmlns:r="http://schemas.openxmlformats.org/officeDocument/2006/relationships" id="262" r:id="R898b50874139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9318729cd49db" /><Relationship Type="http://schemas.openxmlformats.org/officeDocument/2006/relationships/slide" Target="/ppt/slides/slide1.xml" Id="Rec0105b109dd4ac4" /><Relationship Type="http://schemas.openxmlformats.org/officeDocument/2006/relationships/slide" Target="/ppt/slides/slide2.xml" Id="R943dac85255b4f61" /><Relationship Type="http://schemas.openxmlformats.org/officeDocument/2006/relationships/slide" Target="/ppt/slides/slide3.xml" Id="Re537a546dcf747e7" /><Relationship Type="http://schemas.openxmlformats.org/officeDocument/2006/relationships/slide" Target="/ppt/slides/slide4.xml" Id="Rbb1ea6b288504d7b" /><Relationship Type="http://schemas.openxmlformats.org/officeDocument/2006/relationships/slide" Target="/ppt/slides/slide5.xml" Id="R19bf22bb6f494725" /><Relationship Type="http://schemas.openxmlformats.org/officeDocument/2006/relationships/slide" Target="/ppt/slides/slide6.xml" Id="Rd79e8bbd930f4a6a" /><Relationship Type="http://schemas.openxmlformats.org/officeDocument/2006/relationships/slide" Target="/ppt/slides/slide7.xml" Id="R898b50874139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57922e60c40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71f23cffc45c3" /><Relationship Type="http://schemas.openxmlformats.org/officeDocument/2006/relationships/theme" Target="/ppt/slideMasters/theme/theme1.xml" Id="Rd7dacdd769204d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71f23cffc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11698ed0f4f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2f6a564db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181aeee8045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f377e83d84a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bdcd1aca4d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5fad23030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714305709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