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d1689f4d7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0041cec80441b"/>
  </p:sldMasterIdLst>
  <p:sldIdLst>
    <p:sldId xmlns:r="http://schemas.openxmlformats.org/officeDocument/2006/relationships" id="256" r:id="R066528229c694ab0"/>
    <p:sldId xmlns:r="http://schemas.openxmlformats.org/officeDocument/2006/relationships" id="257" r:id="Rd2a0c8169b1a4a2f"/>
    <p:sldId xmlns:r="http://schemas.openxmlformats.org/officeDocument/2006/relationships" id="258" r:id="Rc85e72b3b6a04040"/>
    <p:sldId xmlns:r="http://schemas.openxmlformats.org/officeDocument/2006/relationships" id="259" r:id="R678f2aee403a4be2"/>
    <p:sldId xmlns:r="http://schemas.openxmlformats.org/officeDocument/2006/relationships" id="260" r:id="Rffb75ffdb8d149c9"/>
    <p:sldId xmlns:r="http://schemas.openxmlformats.org/officeDocument/2006/relationships" id="261" r:id="R5f2b230610ef4c7d"/>
    <p:sldId xmlns:r="http://schemas.openxmlformats.org/officeDocument/2006/relationships" id="262" r:id="R08cc8d35cec0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0041cec80441b" /><Relationship Type="http://schemas.openxmlformats.org/officeDocument/2006/relationships/slide" Target="/ppt/slides/slide1.xml" Id="R066528229c694ab0" /><Relationship Type="http://schemas.openxmlformats.org/officeDocument/2006/relationships/slide" Target="/ppt/slides/slide2.xml" Id="Rd2a0c8169b1a4a2f" /><Relationship Type="http://schemas.openxmlformats.org/officeDocument/2006/relationships/slide" Target="/ppt/slides/slide3.xml" Id="Rc85e72b3b6a04040" /><Relationship Type="http://schemas.openxmlformats.org/officeDocument/2006/relationships/slide" Target="/ppt/slides/slide4.xml" Id="R678f2aee403a4be2" /><Relationship Type="http://schemas.openxmlformats.org/officeDocument/2006/relationships/slide" Target="/ppt/slides/slide5.xml" Id="Rffb75ffdb8d149c9" /><Relationship Type="http://schemas.openxmlformats.org/officeDocument/2006/relationships/slide" Target="/ppt/slides/slide6.xml" Id="R5f2b230610ef4c7d" /><Relationship Type="http://schemas.openxmlformats.org/officeDocument/2006/relationships/slide" Target="/ppt/slides/slide7.xml" Id="R08cc8d35cec0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9e296a628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607df8db46b1" /><Relationship Type="http://schemas.openxmlformats.org/officeDocument/2006/relationships/theme" Target="/ppt/slideMasters/theme/theme1.xml" Id="R0e621e61498d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8607df8db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a657eaf0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71dca144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1fb44f10a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d5301dd5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aaec3074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f2fea8521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1985d5e7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KENNETH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