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b16d7df0d245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fac5a19e82466a"/>
  </p:sldMasterIdLst>
  <p:sldIdLst>
    <p:sldId xmlns:r="http://schemas.openxmlformats.org/officeDocument/2006/relationships" id="256" r:id="R2356b4b18ced4370"/>
    <p:sldId xmlns:r="http://schemas.openxmlformats.org/officeDocument/2006/relationships" id="257" r:id="R2b96d56e830f4fa8"/>
    <p:sldId xmlns:r="http://schemas.openxmlformats.org/officeDocument/2006/relationships" id="258" r:id="R3b986708f486438d"/>
    <p:sldId xmlns:r="http://schemas.openxmlformats.org/officeDocument/2006/relationships" id="259" r:id="Rda30810b5e714be4"/>
    <p:sldId xmlns:r="http://schemas.openxmlformats.org/officeDocument/2006/relationships" id="260" r:id="R72fddb9280f14a4c"/>
    <p:sldId xmlns:r="http://schemas.openxmlformats.org/officeDocument/2006/relationships" id="261" r:id="R756d45a9b74d44d2"/>
    <p:sldId xmlns:r="http://schemas.openxmlformats.org/officeDocument/2006/relationships" id="262" r:id="Rce509f3972604f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fac5a19e82466a" /><Relationship Type="http://schemas.openxmlformats.org/officeDocument/2006/relationships/slide" Target="/ppt/slides/slide1.xml" Id="R2356b4b18ced4370" /><Relationship Type="http://schemas.openxmlformats.org/officeDocument/2006/relationships/slide" Target="/ppt/slides/slide2.xml" Id="R2b96d56e830f4fa8" /><Relationship Type="http://schemas.openxmlformats.org/officeDocument/2006/relationships/slide" Target="/ppt/slides/slide3.xml" Id="R3b986708f486438d" /><Relationship Type="http://schemas.openxmlformats.org/officeDocument/2006/relationships/slide" Target="/ppt/slides/slide4.xml" Id="Rda30810b5e714be4" /><Relationship Type="http://schemas.openxmlformats.org/officeDocument/2006/relationships/slide" Target="/ppt/slides/slide5.xml" Id="R72fddb9280f14a4c" /><Relationship Type="http://schemas.openxmlformats.org/officeDocument/2006/relationships/slide" Target="/ppt/slides/slide6.xml" Id="R756d45a9b74d44d2" /><Relationship Type="http://schemas.openxmlformats.org/officeDocument/2006/relationships/slide" Target="/ppt/slides/slide7.xml" Id="Rce509f3972604f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6af3a98f3540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811d7d2b546ea" /><Relationship Type="http://schemas.openxmlformats.org/officeDocument/2006/relationships/theme" Target="/ppt/slideMasters/theme/theme1.xml" Id="R4023a7c9719641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8811d7d2b546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9f8fafac141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d379cf3c84c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202047ea642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6799cf8f949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edcb1aca34b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840ce30754b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a984ab4a744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PENSJONSPLAN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PENSJONSPLAN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11 483 427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13 208 821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13 715 876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SVEIN-ERIK SNESRUD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2010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12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ses@pensjonsplan.no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913 053 508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PENSJONSPLAN AS</a:t>
            </a:r>
          </a:p>
        </p:txBody>
      </p:sp>
    </p:spTree>
  </p:cSld>
  <p:clrMapOvr>
    <a:masterClrMapping xmlns:a="http://schemas.openxmlformats.org/drawingml/2006/main"/>
  </p:clrMapOvr>
</p:sld>
</file>