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ea7cced31140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cdd4c7c60b48f9"/>
  </p:sldMasterIdLst>
  <p:sldIdLst>
    <p:sldId xmlns:r="http://schemas.openxmlformats.org/officeDocument/2006/relationships" id="256" r:id="R96ba87f7d97b43d1"/>
    <p:sldId xmlns:r="http://schemas.openxmlformats.org/officeDocument/2006/relationships" id="257" r:id="Rb747459dd90b4f21"/>
    <p:sldId xmlns:r="http://schemas.openxmlformats.org/officeDocument/2006/relationships" id="258" r:id="R8a06207c65ed4490"/>
    <p:sldId xmlns:r="http://schemas.openxmlformats.org/officeDocument/2006/relationships" id="259" r:id="R5d66bf19c3ad4dee"/>
    <p:sldId xmlns:r="http://schemas.openxmlformats.org/officeDocument/2006/relationships" id="260" r:id="R422d00872cee4610"/>
    <p:sldId xmlns:r="http://schemas.openxmlformats.org/officeDocument/2006/relationships" id="261" r:id="R228cdbf44d6e47dc"/>
    <p:sldId xmlns:r="http://schemas.openxmlformats.org/officeDocument/2006/relationships" id="262" r:id="Rcd0452adcedc40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cdd4c7c60b48f9" /><Relationship Type="http://schemas.openxmlformats.org/officeDocument/2006/relationships/slide" Target="/ppt/slides/slide1.xml" Id="R96ba87f7d97b43d1" /><Relationship Type="http://schemas.openxmlformats.org/officeDocument/2006/relationships/slide" Target="/ppt/slides/slide2.xml" Id="Rb747459dd90b4f21" /><Relationship Type="http://schemas.openxmlformats.org/officeDocument/2006/relationships/slide" Target="/ppt/slides/slide3.xml" Id="R8a06207c65ed4490" /><Relationship Type="http://schemas.openxmlformats.org/officeDocument/2006/relationships/slide" Target="/ppt/slides/slide4.xml" Id="R5d66bf19c3ad4dee" /><Relationship Type="http://schemas.openxmlformats.org/officeDocument/2006/relationships/slide" Target="/ppt/slides/slide5.xml" Id="R422d00872cee4610" /><Relationship Type="http://schemas.openxmlformats.org/officeDocument/2006/relationships/slide" Target="/ppt/slides/slide6.xml" Id="R228cdbf44d6e47dc" /><Relationship Type="http://schemas.openxmlformats.org/officeDocument/2006/relationships/slide" Target="/ppt/slides/slide7.xml" Id="Rcd0452adcedc40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4977d7a1c4b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365d3a8c240c2" /><Relationship Type="http://schemas.openxmlformats.org/officeDocument/2006/relationships/theme" Target="/ppt/slideMasters/theme/theme1.xml" Id="R027e5885857e4c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c365d3a8c240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096e6f53b41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6de7c596840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7274ca3094e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1e452bc434d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132c887a844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2d4b1e35d4c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f9acf31de4a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BRAUTE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 EIENDOMSSELSKAP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482 912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4 606 995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Malermester Braute AS, Elling O. Wallbøes veg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913 049 713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