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b32a76065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a51d2999d4fca"/>
  </p:sldMasterIdLst>
  <p:sldIdLst>
    <p:sldId xmlns:r="http://schemas.openxmlformats.org/officeDocument/2006/relationships" id="256" r:id="R6e6a8a2e63c84f31"/>
    <p:sldId xmlns:r="http://schemas.openxmlformats.org/officeDocument/2006/relationships" id="257" r:id="R78d9bc38b17943ed"/>
    <p:sldId xmlns:r="http://schemas.openxmlformats.org/officeDocument/2006/relationships" id="258" r:id="Ra92a692ac8d54895"/>
    <p:sldId xmlns:r="http://schemas.openxmlformats.org/officeDocument/2006/relationships" id="259" r:id="R98fe592401494f42"/>
    <p:sldId xmlns:r="http://schemas.openxmlformats.org/officeDocument/2006/relationships" id="260" r:id="Rb4c0428d46ee4a14"/>
    <p:sldId xmlns:r="http://schemas.openxmlformats.org/officeDocument/2006/relationships" id="261" r:id="Rd2da2a250ec24061"/>
    <p:sldId xmlns:r="http://schemas.openxmlformats.org/officeDocument/2006/relationships" id="262" r:id="R73630f5e1414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a51d2999d4fca" /><Relationship Type="http://schemas.openxmlformats.org/officeDocument/2006/relationships/slide" Target="/ppt/slides/slide1.xml" Id="R6e6a8a2e63c84f31" /><Relationship Type="http://schemas.openxmlformats.org/officeDocument/2006/relationships/slide" Target="/ppt/slides/slide2.xml" Id="R78d9bc38b17943ed" /><Relationship Type="http://schemas.openxmlformats.org/officeDocument/2006/relationships/slide" Target="/ppt/slides/slide3.xml" Id="Ra92a692ac8d54895" /><Relationship Type="http://schemas.openxmlformats.org/officeDocument/2006/relationships/slide" Target="/ppt/slides/slide4.xml" Id="R98fe592401494f42" /><Relationship Type="http://schemas.openxmlformats.org/officeDocument/2006/relationships/slide" Target="/ppt/slides/slide5.xml" Id="Rb4c0428d46ee4a14" /><Relationship Type="http://schemas.openxmlformats.org/officeDocument/2006/relationships/slide" Target="/ppt/slides/slide6.xml" Id="Rd2da2a250ec24061" /><Relationship Type="http://schemas.openxmlformats.org/officeDocument/2006/relationships/slide" Target="/ppt/slides/slide7.xml" Id="R73630f5e1414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058eebf5d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141c537e4116" /><Relationship Type="http://schemas.openxmlformats.org/officeDocument/2006/relationships/theme" Target="/ppt/slideMasters/theme/theme1.xml" Id="Ra780a406440a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0141c537e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c06e112d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3a0d642a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9f85c1c4b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c1feb708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71cc7b7d2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bf89db5d8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59a85017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