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f33633edb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4624a0d6a4b04"/>
  </p:sldMasterIdLst>
  <p:sldIdLst>
    <p:sldId xmlns:r="http://schemas.openxmlformats.org/officeDocument/2006/relationships" id="256" r:id="R375290fb09524422"/>
    <p:sldId xmlns:r="http://schemas.openxmlformats.org/officeDocument/2006/relationships" id="257" r:id="R4760492e6bb043e3"/>
    <p:sldId xmlns:r="http://schemas.openxmlformats.org/officeDocument/2006/relationships" id="258" r:id="R114c5e551593429b"/>
    <p:sldId xmlns:r="http://schemas.openxmlformats.org/officeDocument/2006/relationships" id="259" r:id="Rd72411fcc60c46c1"/>
    <p:sldId xmlns:r="http://schemas.openxmlformats.org/officeDocument/2006/relationships" id="260" r:id="Rd4c5670eed6f43b6"/>
    <p:sldId xmlns:r="http://schemas.openxmlformats.org/officeDocument/2006/relationships" id="261" r:id="R76cb9197f64b4daa"/>
    <p:sldId xmlns:r="http://schemas.openxmlformats.org/officeDocument/2006/relationships" id="262" r:id="R032f490c3817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4624a0d6a4b04" /><Relationship Type="http://schemas.openxmlformats.org/officeDocument/2006/relationships/slide" Target="/ppt/slides/slide1.xml" Id="R375290fb09524422" /><Relationship Type="http://schemas.openxmlformats.org/officeDocument/2006/relationships/slide" Target="/ppt/slides/slide2.xml" Id="R4760492e6bb043e3" /><Relationship Type="http://schemas.openxmlformats.org/officeDocument/2006/relationships/slide" Target="/ppt/slides/slide3.xml" Id="R114c5e551593429b" /><Relationship Type="http://schemas.openxmlformats.org/officeDocument/2006/relationships/slide" Target="/ppt/slides/slide4.xml" Id="Rd72411fcc60c46c1" /><Relationship Type="http://schemas.openxmlformats.org/officeDocument/2006/relationships/slide" Target="/ppt/slides/slide5.xml" Id="Rd4c5670eed6f43b6" /><Relationship Type="http://schemas.openxmlformats.org/officeDocument/2006/relationships/slide" Target="/ppt/slides/slide6.xml" Id="R76cb9197f64b4daa" /><Relationship Type="http://schemas.openxmlformats.org/officeDocument/2006/relationships/slide" Target="/ppt/slides/slide7.xml" Id="R032f490c3817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c82194b19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cfbd0d75a4636" /><Relationship Type="http://schemas.openxmlformats.org/officeDocument/2006/relationships/theme" Target="/ppt/slideMasters/theme/theme1.xml" Id="Rc5a033c9e29c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cfbd0d75a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400c5c07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66d81b0c9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fe50434df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9b2b7be37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25a4903b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ffcb238747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9fc438a8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