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f0bf084e7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946810f0a4c37"/>
  </p:sldMasterIdLst>
  <p:sldIdLst>
    <p:sldId xmlns:r="http://schemas.openxmlformats.org/officeDocument/2006/relationships" id="256" r:id="R9790878b2b8d457a"/>
    <p:sldId xmlns:r="http://schemas.openxmlformats.org/officeDocument/2006/relationships" id="257" r:id="R84187c5b7138420b"/>
    <p:sldId xmlns:r="http://schemas.openxmlformats.org/officeDocument/2006/relationships" id="258" r:id="Rd24509a09bb441ca"/>
    <p:sldId xmlns:r="http://schemas.openxmlformats.org/officeDocument/2006/relationships" id="259" r:id="R45959af735ab4a9b"/>
    <p:sldId xmlns:r="http://schemas.openxmlformats.org/officeDocument/2006/relationships" id="260" r:id="Rb3d671f4260e4f7b"/>
    <p:sldId xmlns:r="http://schemas.openxmlformats.org/officeDocument/2006/relationships" id="261" r:id="R47e258fdb8dc45a1"/>
    <p:sldId xmlns:r="http://schemas.openxmlformats.org/officeDocument/2006/relationships" id="262" r:id="R8eacb7625d6f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946810f0a4c37" /><Relationship Type="http://schemas.openxmlformats.org/officeDocument/2006/relationships/slide" Target="/ppt/slides/slide1.xml" Id="R9790878b2b8d457a" /><Relationship Type="http://schemas.openxmlformats.org/officeDocument/2006/relationships/slide" Target="/ppt/slides/slide2.xml" Id="R84187c5b7138420b" /><Relationship Type="http://schemas.openxmlformats.org/officeDocument/2006/relationships/slide" Target="/ppt/slides/slide3.xml" Id="Rd24509a09bb441ca" /><Relationship Type="http://schemas.openxmlformats.org/officeDocument/2006/relationships/slide" Target="/ppt/slides/slide4.xml" Id="R45959af735ab4a9b" /><Relationship Type="http://schemas.openxmlformats.org/officeDocument/2006/relationships/slide" Target="/ppt/slides/slide5.xml" Id="Rb3d671f4260e4f7b" /><Relationship Type="http://schemas.openxmlformats.org/officeDocument/2006/relationships/slide" Target="/ppt/slides/slide6.xml" Id="R47e258fdb8dc45a1" /><Relationship Type="http://schemas.openxmlformats.org/officeDocument/2006/relationships/slide" Target="/ppt/slides/slide7.xml" Id="R8eacb7625d6f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d75df9fea45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8b8c9b5945dc" /><Relationship Type="http://schemas.openxmlformats.org/officeDocument/2006/relationships/theme" Target="/ppt/slideMasters/theme/theme1.xml" Id="Rfd31fb0ed37a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838b8c9b59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5156a0be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3d6a90ce2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525673518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3e2a3252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8882360b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325f2f31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49dbaebc0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