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8f97d038b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5bb988b324ad6"/>
  </p:sldMasterIdLst>
  <p:sldIdLst>
    <p:sldId xmlns:r="http://schemas.openxmlformats.org/officeDocument/2006/relationships" id="256" r:id="R0cd7e540fbea412e"/>
    <p:sldId xmlns:r="http://schemas.openxmlformats.org/officeDocument/2006/relationships" id="257" r:id="R410f7b46089d4003"/>
    <p:sldId xmlns:r="http://schemas.openxmlformats.org/officeDocument/2006/relationships" id="258" r:id="R98f26d65f9aa43cc"/>
    <p:sldId xmlns:r="http://schemas.openxmlformats.org/officeDocument/2006/relationships" id="259" r:id="Rbc76200dcba34742"/>
    <p:sldId xmlns:r="http://schemas.openxmlformats.org/officeDocument/2006/relationships" id="260" r:id="R6c1157e8e24e4c78"/>
    <p:sldId xmlns:r="http://schemas.openxmlformats.org/officeDocument/2006/relationships" id="261" r:id="Rbcacbbb7d98644fd"/>
    <p:sldId xmlns:r="http://schemas.openxmlformats.org/officeDocument/2006/relationships" id="262" r:id="Rdea6b2390e16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5bb988b324ad6" /><Relationship Type="http://schemas.openxmlformats.org/officeDocument/2006/relationships/slide" Target="/ppt/slides/slide1.xml" Id="R0cd7e540fbea412e" /><Relationship Type="http://schemas.openxmlformats.org/officeDocument/2006/relationships/slide" Target="/ppt/slides/slide2.xml" Id="R410f7b46089d4003" /><Relationship Type="http://schemas.openxmlformats.org/officeDocument/2006/relationships/slide" Target="/ppt/slides/slide3.xml" Id="R98f26d65f9aa43cc" /><Relationship Type="http://schemas.openxmlformats.org/officeDocument/2006/relationships/slide" Target="/ppt/slides/slide4.xml" Id="Rbc76200dcba34742" /><Relationship Type="http://schemas.openxmlformats.org/officeDocument/2006/relationships/slide" Target="/ppt/slides/slide5.xml" Id="R6c1157e8e24e4c78" /><Relationship Type="http://schemas.openxmlformats.org/officeDocument/2006/relationships/slide" Target="/ppt/slides/slide6.xml" Id="Rbcacbbb7d98644fd" /><Relationship Type="http://schemas.openxmlformats.org/officeDocument/2006/relationships/slide" Target="/ppt/slides/slide7.xml" Id="Rdea6b2390e16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da8ab93b2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ddcdef7b04d44" /><Relationship Type="http://schemas.openxmlformats.org/officeDocument/2006/relationships/theme" Target="/ppt/slideMasters/theme/theme1.xml" Id="R848efe4e35df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ddcdef7b0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362884862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4d0d6a512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f3d10b59249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bf5fc4ff1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54a201ec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6b6a71bac4b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79b9370a3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