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b8d73a15ad43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c0f8041e0e43b7"/>
  </p:sldMasterIdLst>
  <p:sldIdLst>
    <p:sldId xmlns:r="http://schemas.openxmlformats.org/officeDocument/2006/relationships" id="256" r:id="R614bb550d3c24b99"/>
    <p:sldId xmlns:r="http://schemas.openxmlformats.org/officeDocument/2006/relationships" id="257" r:id="R085c38893f2e48ce"/>
    <p:sldId xmlns:r="http://schemas.openxmlformats.org/officeDocument/2006/relationships" id="258" r:id="Rb2fc3d956ec8446f"/>
    <p:sldId xmlns:r="http://schemas.openxmlformats.org/officeDocument/2006/relationships" id="259" r:id="R9535da0f6eae4e5d"/>
    <p:sldId xmlns:r="http://schemas.openxmlformats.org/officeDocument/2006/relationships" id="260" r:id="Rb05dfe76417147cb"/>
    <p:sldId xmlns:r="http://schemas.openxmlformats.org/officeDocument/2006/relationships" id="261" r:id="Racbf69b33f884799"/>
    <p:sldId xmlns:r="http://schemas.openxmlformats.org/officeDocument/2006/relationships" id="262" r:id="R83a0d45f4d7e44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c0f8041e0e43b7" /><Relationship Type="http://schemas.openxmlformats.org/officeDocument/2006/relationships/slide" Target="/ppt/slides/slide1.xml" Id="R614bb550d3c24b99" /><Relationship Type="http://schemas.openxmlformats.org/officeDocument/2006/relationships/slide" Target="/ppt/slides/slide2.xml" Id="R085c38893f2e48ce" /><Relationship Type="http://schemas.openxmlformats.org/officeDocument/2006/relationships/slide" Target="/ppt/slides/slide3.xml" Id="Rb2fc3d956ec8446f" /><Relationship Type="http://schemas.openxmlformats.org/officeDocument/2006/relationships/slide" Target="/ppt/slides/slide4.xml" Id="R9535da0f6eae4e5d" /><Relationship Type="http://schemas.openxmlformats.org/officeDocument/2006/relationships/slide" Target="/ppt/slides/slide5.xml" Id="Rb05dfe76417147cb" /><Relationship Type="http://schemas.openxmlformats.org/officeDocument/2006/relationships/slide" Target="/ppt/slides/slide6.xml" Id="Racbf69b33f884799" /><Relationship Type="http://schemas.openxmlformats.org/officeDocument/2006/relationships/slide" Target="/ppt/slides/slide7.xml" Id="R83a0d45f4d7e44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a83618e3124a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0794c42284be6" /><Relationship Type="http://schemas.openxmlformats.org/officeDocument/2006/relationships/theme" Target="/ppt/slideMasters/theme/theme1.xml" Id="R57e867cb7b9f41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60794c42284b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dadef46104c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c0d78cd3c43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f0a2c80c146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67c4c87a54c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2b460f2b141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4d1cba23143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d437ee41341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 KALDHEIM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 KALDHEIM INVEST AS ble etablert [år] og holder til i Sandeid.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−142 153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8 994 559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195 116 213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198 341 862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KALDHEIM ROALD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KALDHEIM ROALD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Saudavegen 6217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5585 Sandeid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912 975 517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