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3d92186fb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f8752156d45ae"/>
  </p:sldMasterIdLst>
  <p:sldIdLst>
    <p:sldId xmlns:r="http://schemas.openxmlformats.org/officeDocument/2006/relationships" id="256" r:id="Rd67375947da14922"/>
    <p:sldId xmlns:r="http://schemas.openxmlformats.org/officeDocument/2006/relationships" id="257" r:id="R97204e0e408d4f71"/>
    <p:sldId xmlns:r="http://schemas.openxmlformats.org/officeDocument/2006/relationships" id="258" r:id="Rdfe26c297a524174"/>
    <p:sldId xmlns:r="http://schemas.openxmlformats.org/officeDocument/2006/relationships" id="259" r:id="R22d07d9d34604f0a"/>
    <p:sldId xmlns:r="http://schemas.openxmlformats.org/officeDocument/2006/relationships" id="260" r:id="R8c82c247b6c04780"/>
    <p:sldId xmlns:r="http://schemas.openxmlformats.org/officeDocument/2006/relationships" id="261" r:id="R9a635561daf24ef6"/>
    <p:sldId xmlns:r="http://schemas.openxmlformats.org/officeDocument/2006/relationships" id="262" r:id="Rdec9ad864a79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f8752156d45ae" /><Relationship Type="http://schemas.openxmlformats.org/officeDocument/2006/relationships/slide" Target="/ppt/slides/slide1.xml" Id="Rd67375947da14922" /><Relationship Type="http://schemas.openxmlformats.org/officeDocument/2006/relationships/slide" Target="/ppt/slides/slide2.xml" Id="R97204e0e408d4f71" /><Relationship Type="http://schemas.openxmlformats.org/officeDocument/2006/relationships/slide" Target="/ppt/slides/slide3.xml" Id="Rdfe26c297a524174" /><Relationship Type="http://schemas.openxmlformats.org/officeDocument/2006/relationships/slide" Target="/ppt/slides/slide4.xml" Id="R22d07d9d34604f0a" /><Relationship Type="http://schemas.openxmlformats.org/officeDocument/2006/relationships/slide" Target="/ppt/slides/slide5.xml" Id="R8c82c247b6c04780" /><Relationship Type="http://schemas.openxmlformats.org/officeDocument/2006/relationships/slide" Target="/ppt/slides/slide6.xml" Id="R9a635561daf24ef6" /><Relationship Type="http://schemas.openxmlformats.org/officeDocument/2006/relationships/slide" Target="/ppt/slides/slide7.xml" Id="Rdec9ad864a79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de7d6107d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c535537c437f" /><Relationship Type="http://schemas.openxmlformats.org/officeDocument/2006/relationships/theme" Target="/ppt/slideMasters/theme/theme1.xml" Id="R366b7bdebf82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4c535537c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19d779783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b3e61f4a6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3f2b35558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5675093ea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c30b2067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ce2412bad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c4c88a166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CRESCERE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6 086 354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27 263 297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912 888 347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