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07cbbd8a0f44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888734c0ae4a17"/>
  </p:sldMasterIdLst>
  <p:sldIdLst>
    <p:sldId xmlns:r="http://schemas.openxmlformats.org/officeDocument/2006/relationships" id="256" r:id="Rbe288d3e32e246dc"/>
    <p:sldId xmlns:r="http://schemas.openxmlformats.org/officeDocument/2006/relationships" id="257" r:id="R8cc0cb4a84024996"/>
    <p:sldId xmlns:r="http://schemas.openxmlformats.org/officeDocument/2006/relationships" id="258" r:id="Re777a054996e4bed"/>
    <p:sldId xmlns:r="http://schemas.openxmlformats.org/officeDocument/2006/relationships" id="259" r:id="Rd60bca1bdd0e4f15"/>
    <p:sldId xmlns:r="http://schemas.openxmlformats.org/officeDocument/2006/relationships" id="260" r:id="Rae3838ed230040f9"/>
    <p:sldId xmlns:r="http://schemas.openxmlformats.org/officeDocument/2006/relationships" id="261" r:id="R74120698d59b4013"/>
    <p:sldId xmlns:r="http://schemas.openxmlformats.org/officeDocument/2006/relationships" id="262" r:id="R041f62e95692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888734c0ae4a17" /><Relationship Type="http://schemas.openxmlformats.org/officeDocument/2006/relationships/slide" Target="/ppt/slides/slide1.xml" Id="Rbe288d3e32e246dc" /><Relationship Type="http://schemas.openxmlformats.org/officeDocument/2006/relationships/slide" Target="/ppt/slides/slide2.xml" Id="R8cc0cb4a84024996" /><Relationship Type="http://schemas.openxmlformats.org/officeDocument/2006/relationships/slide" Target="/ppt/slides/slide3.xml" Id="Re777a054996e4bed" /><Relationship Type="http://schemas.openxmlformats.org/officeDocument/2006/relationships/slide" Target="/ppt/slides/slide4.xml" Id="Rd60bca1bdd0e4f15" /><Relationship Type="http://schemas.openxmlformats.org/officeDocument/2006/relationships/slide" Target="/ppt/slides/slide5.xml" Id="Rae3838ed230040f9" /><Relationship Type="http://schemas.openxmlformats.org/officeDocument/2006/relationships/slide" Target="/ppt/slides/slide6.xml" Id="R74120698d59b4013" /><Relationship Type="http://schemas.openxmlformats.org/officeDocument/2006/relationships/slide" Target="/ppt/slides/slide7.xml" Id="R041f62e95692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3f53da342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51814f17f4090" /><Relationship Type="http://schemas.openxmlformats.org/officeDocument/2006/relationships/theme" Target="/ppt/slideMasters/theme/theme1.xml" Id="R71833895823546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51814f17f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7cf6b45d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4417941a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11c7b48a43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4a22103c640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070c4cc3b4f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23cfac848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bd569dec4a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 INVEST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7 371 677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7 371 677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