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e3be2a3429e497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5b4d2d1460b45c9"/>
  </p:sldMasterIdLst>
  <p:sldIdLst>
    <p:sldId xmlns:r="http://schemas.openxmlformats.org/officeDocument/2006/relationships" id="256" r:id="R097f8d157fb1489d"/>
    <p:sldId xmlns:r="http://schemas.openxmlformats.org/officeDocument/2006/relationships" id="257" r:id="Rcb2f5c5951e945ab"/>
    <p:sldId xmlns:r="http://schemas.openxmlformats.org/officeDocument/2006/relationships" id="258" r:id="Rcf3aa93afed842b0"/>
    <p:sldId xmlns:r="http://schemas.openxmlformats.org/officeDocument/2006/relationships" id="259" r:id="R938780ca172f4e54"/>
    <p:sldId xmlns:r="http://schemas.openxmlformats.org/officeDocument/2006/relationships" id="260" r:id="R9b70679a6ac44a89"/>
    <p:sldId xmlns:r="http://schemas.openxmlformats.org/officeDocument/2006/relationships" id="261" r:id="Rfc95aa94ded54ff8"/>
    <p:sldId xmlns:r="http://schemas.openxmlformats.org/officeDocument/2006/relationships" id="262" r:id="R64ff9674b4d7435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b4d2d1460b45c9" /><Relationship Type="http://schemas.openxmlformats.org/officeDocument/2006/relationships/slide" Target="/ppt/slides/slide1.xml" Id="R097f8d157fb1489d" /><Relationship Type="http://schemas.openxmlformats.org/officeDocument/2006/relationships/slide" Target="/ppt/slides/slide2.xml" Id="Rcb2f5c5951e945ab" /><Relationship Type="http://schemas.openxmlformats.org/officeDocument/2006/relationships/slide" Target="/ppt/slides/slide3.xml" Id="Rcf3aa93afed842b0" /><Relationship Type="http://schemas.openxmlformats.org/officeDocument/2006/relationships/slide" Target="/ppt/slides/slide4.xml" Id="R938780ca172f4e54" /><Relationship Type="http://schemas.openxmlformats.org/officeDocument/2006/relationships/slide" Target="/ppt/slides/slide5.xml" Id="R9b70679a6ac44a89" /><Relationship Type="http://schemas.openxmlformats.org/officeDocument/2006/relationships/slide" Target="/ppt/slides/slide6.xml" Id="Rfc95aa94ded54ff8" /><Relationship Type="http://schemas.openxmlformats.org/officeDocument/2006/relationships/slide" Target="/ppt/slides/slide7.xml" Id="R64ff9674b4d7435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0c687a56a54e1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7b3ba4cdbf435e" /><Relationship Type="http://schemas.openxmlformats.org/officeDocument/2006/relationships/theme" Target="/ppt/slideMasters/theme/theme1.xml" Id="R787140c063f44a1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f7b3ba4cdbf435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ca3218d76a4b8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e150e75ee5488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4d5c5ec1904a6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eeab922921473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50c13bb5f9442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69ec8459ea493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9dd05a99b1406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ELJE BILLINGSTAD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ELJE BILLINGSTAD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ELJE BILLINGSTAD AS ble etablert [år] og holder til i Billingstad.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ELJE BILLINGSTAD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ELJE BILLINGSTAD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ELJE BILLINGSTAD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7 180 566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4 918 603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3 116 236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32 920 713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51 589 769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ELJE BILLINGSTAD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ELJE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ELJE BILLINGSTAD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Billingstadsletta 38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1396 Billingstad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andre.vernfelt@pals.no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912 858 839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ELJE BILLINGSTAD AS</a:t>
            </a:r>
          </a:p>
        </p:txBody>
      </p:sp>
    </p:spTree>
  </p:cSld>
  <p:clrMapOvr>
    <a:masterClrMapping xmlns:a="http://schemas.openxmlformats.org/drawingml/2006/main"/>
  </p:clrMapOvr>
</p:sld>
</file>