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0144a9ca464f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9ea83c29ac4c90"/>
  </p:sldMasterIdLst>
  <p:sldIdLst>
    <p:sldId xmlns:r="http://schemas.openxmlformats.org/officeDocument/2006/relationships" id="256" r:id="R158c082d7c964784"/>
    <p:sldId xmlns:r="http://schemas.openxmlformats.org/officeDocument/2006/relationships" id="257" r:id="R7f5db278595b41e6"/>
    <p:sldId xmlns:r="http://schemas.openxmlformats.org/officeDocument/2006/relationships" id="258" r:id="R7bc68026725244cb"/>
    <p:sldId xmlns:r="http://schemas.openxmlformats.org/officeDocument/2006/relationships" id="259" r:id="R2c931162dd224e78"/>
    <p:sldId xmlns:r="http://schemas.openxmlformats.org/officeDocument/2006/relationships" id="260" r:id="R3902ccd5b5c14366"/>
    <p:sldId xmlns:r="http://schemas.openxmlformats.org/officeDocument/2006/relationships" id="261" r:id="R15d1eeb50e0f423b"/>
    <p:sldId xmlns:r="http://schemas.openxmlformats.org/officeDocument/2006/relationships" id="262" r:id="R4a7c23bf7b0d45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9ea83c29ac4c90" /><Relationship Type="http://schemas.openxmlformats.org/officeDocument/2006/relationships/slide" Target="/ppt/slides/slide1.xml" Id="R158c082d7c964784" /><Relationship Type="http://schemas.openxmlformats.org/officeDocument/2006/relationships/slide" Target="/ppt/slides/slide2.xml" Id="R7f5db278595b41e6" /><Relationship Type="http://schemas.openxmlformats.org/officeDocument/2006/relationships/slide" Target="/ppt/slides/slide3.xml" Id="R7bc68026725244cb" /><Relationship Type="http://schemas.openxmlformats.org/officeDocument/2006/relationships/slide" Target="/ppt/slides/slide4.xml" Id="R2c931162dd224e78" /><Relationship Type="http://schemas.openxmlformats.org/officeDocument/2006/relationships/slide" Target="/ppt/slides/slide5.xml" Id="R3902ccd5b5c14366" /><Relationship Type="http://schemas.openxmlformats.org/officeDocument/2006/relationships/slide" Target="/ppt/slides/slide6.xml" Id="R15d1eeb50e0f423b" /><Relationship Type="http://schemas.openxmlformats.org/officeDocument/2006/relationships/slide" Target="/ppt/slides/slide7.xml" Id="R4a7c23bf7b0d45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f25d2297bc49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cee67549e47b3" /><Relationship Type="http://schemas.openxmlformats.org/officeDocument/2006/relationships/theme" Target="/ppt/slideMasters/theme/theme1.xml" Id="R5b4c807b015344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acee67549e47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f8bd2b89041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544ff63b241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fb18201bf41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884a821e543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e8b6f21d94a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c2b4611ac4d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64002bc5044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THORNEGATA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THORNEGATA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THORNEGATA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THORNEGATA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THORNEGATA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THORNEGATA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1 625 586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7 941 728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7 970 552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THORNEGATA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BØRLI EDVARDSEN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THORNEGATA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Lybekkveien 18A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48 40 31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stig.edvardsen@gmail.com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912 848 035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THORNEGATA AS</a:t>
            </a:r>
          </a:p>
        </p:txBody>
      </p:sp>
    </p:spTree>
  </p:cSld>
  <p:clrMapOvr>
    <a:masterClrMapping xmlns:a="http://schemas.openxmlformats.org/drawingml/2006/main"/>
  </p:clrMapOvr>
</p:sld>
</file>