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ce2a2153c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2b00861dce4fca"/>
  </p:sldMasterIdLst>
  <p:sldIdLst>
    <p:sldId xmlns:r="http://schemas.openxmlformats.org/officeDocument/2006/relationships" id="256" r:id="R585574942e8441f3"/>
    <p:sldId xmlns:r="http://schemas.openxmlformats.org/officeDocument/2006/relationships" id="257" r:id="R91296650643a4eca"/>
    <p:sldId xmlns:r="http://schemas.openxmlformats.org/officeDocument/2006/relationships" id="258" r:id="Read4273a5e044fd6"/>
    <p:sldId xmlns:r="http://schemas.openxmlformats.org/officeDocument/2006/relationships" id="259" r:id="R91a49483f0844935"/>
    <p:sldId xmlns:r="http://schemas.openxmlformats.org/officeDocument/2006/relationships" id="260" r:id="R865bec2fb2e546ec"/>
    <p:sldId xmlns:r="http://schemas.openxmlformats.org/officeDocument/2006/relationships" id="261" r:id="Rf77fb0074bbf4a98"/>
    <p:sldId xmlns:r="http://schemas.openxmlformats.org/officeDocument/2006/relationships" id="262" r:id="R5f80270f3e9a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b00861dce4fca" /><Relationship Type="http://schemas.openxmlformats.org/officeDocument/2006/relationships/slide" Target="/ppt/slides/slide1.xml" Id="R585574942e8441f3" /><Relationship Type="http://schemas.openxmlformats.org/officeDocument/2006/relationships/slide" Target="/ppt/slides/slide2.xml" Id="R91296650643a4eca" /><Relationship Type="http://schemas.openxmlformats.org/officeDocument/2006/relationships/slide" Target="/ppt/slides/slide3.xml" Id="Read4273a5e044fd6" /><Relationship Type="http://schemas.openxmlformats.org/officeDocument/2006/relationships/slide" Target="/ppt/slides/slide4.xml" Id="R91a49483f0844935" /><Relationship Type="http://schemas.openxmlformats.org/officeDocument/2006/relationships/slide" Target="/ppt/slides/slide5.xml" Id="R865bec2fb2e546ec" /><Relationship Type="http://schemas.openxmlformats.org/officeDocument/2006/relationships/slide" Target="/ppt/slides/slide6.xml" Id="Rf77fb0074bbf4a98" /><Relationship Type="http://schemas.openxmlformats.org/officeDocument/2006/relationships/slide" Target="/ppt/slides/slide7.xml" Id="R5f80270f3e9a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6e1baa26a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3ed148914451" /><Relationship Type="http://schemas.openxmlformats.org/officeDocument/2006/relationships/theme" Target="/ppt/slideMasters/theme/theme1.xml" Id="Ra14b52b309a2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e3ed14891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c1074484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fdb31c4d6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457d5a70c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901743dcf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d7decdb35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4cac969846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5a278ffdf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SILVERFIR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SILVERFIR INVEST AS ble etablert [år] og holder til i Siljan.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22 315 013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23 641 989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SLAATHAUG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Snurråsen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3748 Siljan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SILVERFIR INVEST AS</a:t>
            </a:r>
          </a:p>
        </p:txBody>
      </p:sp>
    </p:spTree>
  </p:cSld>
  <p:clrMapOvr>
    <a:masterClrMapping xmlns:a="http://schemas.openxmlformats.org/drawingml/2006/main"/>
  </p:clrMapOvr>
</p:sld>
</file>