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fb53b46d34e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53eb1068842a7"/>
  </p:sldMasterIdLst>
  <p:sldIdLst>
    <p:sldId xmlns:r="http://schemas.openxmlformats.org/officeDocument/2006/relationships" id="256" r:id="R4c5f4271e02d4dfb"/>
    <p:sldId xmlns:r="http://schemas.openxmlformats.org/officeDocument/2006/relationships" id="257" r:id="R8e07bf59638846c3"/>
    <p:sldId xmlns:r="http://schemas.openxmlformats.org/officeDocument/2006/relationships" id="258" r:id="R013c8a88a38f4dec"/>
    <p:sldId xmlns:r="http://schemas.openxmlformats.org/officeDocument/2006/relationships" id="259" r:id="R09ef5b746e724857"/>
    <p:sldId xmlns:r="http://schemas.openxmlformats.org/officeDocument/2006/relationships" id="260" r:id="Rd2e5f21c2f9e4fe2"/>
    <p:sldId xmlns:r="http://schemas.openxmlformats.org/officeDocument/2006/relationships" id="261" r:id="R9a06e72b62c1443f"/>
    <p:sldId xmlns:r="http://schemas.openxmlformats.org/officeDocument/2006/relationships" id="262" r:id="Re75380ac75f34b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53eb1068842a7" /><Relationship Type="http://schemas.openxmlformats.org/officeDocument/2006/relationships/slide" Target="/ppt/slides/slide1.xml" Id="R4c5f4271e02d4dfb" /><Relationship Type="http://schemas.openxmlformats.org/officeDocument/2006/relationships/slide" Target="/ppt/slides/slide2.xml" Id="R8e07bf59638846c3" /><Relationship Type="http://schemas.openxmlformats.org/officeDocument/2006/relationships/slide" Target="/ppt/slides/slide3.xml" Id="R013c8a88a38f4dec" /><Relationship Type="http://schemas.openxmlformats.org/officeDocument/2006/relationships/slide" Target="/ppt/slides/slide4.xml" Id="R09ef5b746e724857" /><Relationship Type="http://schemas.openxmlformats.org/officeDocument/2006/relationships/slide" Target="/ppt/slides/slide5.xml" Id="Rd2e5f21c2f9e4fe2" /><Relationship Type="http://schemas.openxmlformats.org/officeDocument/2006/relationships/slide" Target="/ppt/slides/slide6.xml" Id="R9a06e72b62c1443f" /><Relationship Type="http://schemas.openxmlformats.org/officeDocument/2006/relationships/slide" Target="/ppt/slides/slide7.xml" Id="Re75380ac75f34b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5e316559141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06b53aca415f" /><Relationship Type="http://schemas.openxmlformats.org/officeDocument/2006/relationships/theme" Target="/ppt/slideMasters/theme/theme1.xml" Id="R84d0d5bd359a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7c06b53aca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03ca1aa3d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07fe220d4f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d42038774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1bb8ba83a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ddf4992ce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d64f09c147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ae839d2eb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FROMA HOLDING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12 654 306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14 391 836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14 480 204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FLOEN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Lyksetvegen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912 837 629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FROMA HOLDING AS</a:t>
            </a:r>
          </a:p>
        </p:txBody>
      </p:sp>
    </p:spTree>
  </p:cSld>
  <p:clrMapOvr>
    <a:masterClrMapping xmlns:a="http://schemas.openxmlformats.org/drawingml/2006/main"/>
  </p:clrMapOvr>
</p:sld>
</file>