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cada8afb92048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392ece4a424745"/>
  </p:sldMasterIdLst>
  <p:sldIdLst>
    <p:sldId xmlns:r="http://schemas.openxmlformats.org/officeDocument/2006/relationships" id="256" r:id="R621e650b1b634fb0"/>
    <p:sldId xmlns:r="http://schemas.openxmlformats.org/officeDocument/2006/relationships" id="257" r:id="Rcfab1bf1439a47cd"/>
    <p:sldId xmlns:r="http://schemas.openxmlformats.org/officeDocument/2006/relationships" id="258" r:id="R9fb9cc55d5734a72"/>
    <p:sldId xmlns:r="http://schemas.openxmlformats.org/officeDocument/2006/relationships" id="259" r:id="R91e7ac0e4c814f73"/>
    <p:sldId xmlns:r="http://schemas.openxmlformats.org/officeDocument/2006/relationships" id="260" r:id="R74b1227ecaed456b"/>
    <p:sldId xmlns:r="http://schemas.openxmlformats.org/officeDocument/2006/relationships" id="261" r:id="R2aae4dcbba6b4d9a"/>
    <p:sldId xmlns:r="http://schemas.openxmlformats.org/officeDocument/2006/relationships" id="262" r:id="R32e8f97cec9044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392ece4a424745" /><Relationship Type="http://schemas.openxmlformats.org/officeDocument/2006/relationships/slide" Target="/ppt/slides/slide1.xml" Id="R621e650b1b634fb0" /><Relationship Type="http://schemas.openxmlformats.org/officeDocument/2006/relationships/slide" Target="/ppt/slides/slide2.xml" Id="Rcfab1bf1439a47cd" /><Relationship Type="http://schemas.openxmlformats.org/officeDocument/2006/relationships/slide" Target="/ppt/slides/slide3.xml" Id="R9fb9cc55d5734a72" /><Relationship Type="http://schemas.openxmlformats.org/officeDocument/2006/relationships/slide" Target="/ppt/slides/slide4.xml" Id="R91e7ac0e4c814f73" /><Relationship Type="http://schemas.openxmlformats.org/officeDocument/2006/relationships/slide" Target="/ppt/slides/slide5.xml" Id="R74b1227ecaed456b" /><Relationship Type="http://schemas.openxmlformats.org/officeDocument/2006/relationships/slide" Target="/ppt/slides/slide6.xml" Id="R2aae4dcbba6b4d9a" /><Relationship Type="http://schemas.openxmlformats.org/officeDocument/2006/relationships/slide" Target="/ppt/slides/slide7.xml" Id="R32e8f97cec9044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09a37444064d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4c2ce3ed740f7" /><Relationship Type="http://schemas.openxmlformats.org/officeDocument/2006/relationships/theme" Target="/ppt/slideMasters/theme/theme1.xml" Id="Rbb8020546d704e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4c2ce3ed740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b5959b62e49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f2af08a404e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bdf7cd06c46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ae936397c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99f20e44a41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62b93529214f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160afdb94be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HAUGALAND R1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HAUGALAND R1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BETTINA VEIGNER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912 836 789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HAUGALAND R1 AS</a:t>
            </a:r>
          </a:p>
        </p:txBody>
      </p:sp>
    </p:spTree>
  </p:cSld>
  <p:clrMapOvr>
    <a:masterClrMapping xmlns:a="http://schemas.openxmlformats.org/drawingml/2006/main"/>
  </p:clrMapOvr>
</p:sld>
</file>