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a169f798e4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bb913c52f4440a"/>
  </p:sldMasterIdLst>
  <p:sldIdLst>
    <p:sldId xmlns:r="http://schemas.openxmlformats.org/officeDocument/2006/relationships" id="256" r:id="R795d861d99cc4967"/>
    <p:sldId xmlns:r="http://schemas.openxmlformats.org/officeDocument/2006/relationships" id="257" r:id="R1c44deae8a5740a0"/>
    <p:sldId xmlns:r="http://schemas.openxmlformats.org/officeDocument/2006/relationships" id="258" r:id="R0ae23b6cef314779"/>
    <p:sldId xmlns:r="http://schemas.openxmlformats.org/officeDocument/2006/relationships" id="259" r:id="Rbf9b4cc6a2de46d8"/>
    <p:sldId xmlns:r="http://schemas.openxmlformats.org/officeDocument/2006/relationships" id="260" r:id="Rfe0264ec48874c16"/>
    <p:sldId xmlns:r="http://schemas.openxmlformats.org/officeDocument/2006/relationships" id="261" r:id="R1b96e1d60f4f4aae"/>
    <p:sldId xmlns:r="http://schemas.openxmlformats.org/officeDocument/2006/relationships" id="262" r:id="R068893f2ba53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b913c52f4440a" /><Relationship Type="http://schemas.openxmlformats.org/officeDocument/2006/relationships/slide" Target="/ppt/slides/slide1.xml" Id="R795d861d99cc4967" /><Relationship Type="http://schemas.openxmlformats.org/officeDocument/2006/relationships/slide" Target="/ppt/slides/slide2.xml" Id="R1c44deae8a5740a0" /><Relationship Type="http://schemas.openxmlformats.org/officeDocument/2006/relationships/slide" Target="/ppt/slides/slide3.xml" Id="R0ae23b6cef314779" /><Relationship Type="http://schemas.openxmlformats.org/officeDocument/2006/relationships/slide" Target="/ppt/slides/slide4.xml" Id="Rbf9b4cc6a2de46d8" /><Relationship Type="http://schemas.openxmlformats.org/officeDocument/2006/relationships/slide" Target="/ppt/slides/slide5.xml" Id="Rfe0264ec48874c16" /><Relationship Type="http://schemas.openxmlformats.org/officeDocument/2006/relationships/slide" Target="/ppt/slides/slide6.xml" Id="R1b96e1d60f4f4aae" /><Relationship Type="http://schemas.openxmlformats.org/officeDocument/2006/relationships/slide" Target="/ppt/slides/slide7.xml" Id="R068893f2ba53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749a863e2c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81ee5702be460c" /><Relationship Type="http://schemas.openxmlformats.org/officeDocument/2006/relationships/theme" Target="/ppt/slideMasters/theme/theme1.xml" Id="R8cb81ffcaf0e4d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81ee5702be46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e09b4a8fc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c4ada93f4746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cafafe7a444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a877241d046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31264eb3e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d281ebeec4d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e136cad2f4f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UROA VENTURES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UROA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UROA VENTURES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UROA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UROA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UROA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2 453 278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2 218 979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8 451 030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70 619 247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74 080 208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UROA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BERGAN HÆREID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UROA VENTURES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Utsiktsveien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912 828 840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UROA VENTURES AS</a:t>
            </a:r>
          </a:p>
        </p:txBody>
      </p:sp>
    </p:spTree>
  </p:cSld>
  <p:clrMapOvr>
    <a:masterClrMapping xmlns:a="http://schemas.openxmlformats.org/drawingml/2006/main"/>
  </p:clrMapOvr>
</p:sld>
</file>