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5f6c7495b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f646496c44fd9"/>
  </p:sldMasterIdLst>
  <p:sldIdLst>
    <p:sldId xmlns:r="http://schemas.openxmlformats.org/officeDocument/2006/relationships" id="256" r:id="R659f2dd604a44ce9"/>
    <p:sldId xmlns:r="http://schemas.openxmlformats.org/officeDocument/2006/relationships" id="257" r:id="Rc81d9fafe808400d"/>
    <p:sldId xmlns:r="http://schemas.openxmlformats.org/officeDocument/2006/relationships" id="258" r:id="R997ed726640547a7"/>
    <p:sldId xmlns:r="http://schemas.openxmlformats.org/officeDocument/2006/relationships" id="259" r:id="R3822f53a1800481f"/>
    <p:sldId xmlns:r="http://schemas.openxmlformats.org/officeDocument/2006/relationships" id="260" r:id="R29a17f25b07a4fcd"/>
    <p:sldId xmlns:r="http://schemas.openxmlformats.org/officeDocument/2006/relationships" id="261" r:id="Ra03410086bed4532"/>
    <p:sldId xmlns:r="http://schemas.openxmlformats.org/officeDocument/2006/relationships" id="262" r:id="R69301c5ed0da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f646496c44fd9" /><Relationship Type="http://schemas.openxmlformats.org/officeDocument/2006/relationships/slide" Target="/ppt/slides/slide1.xml" Id="R659f2dd604a44ce9" /><Relationship Type="http://schemas.openxmlformats.org/officeDocument/2006/relationships/slide" Target="/ppt/slides/slide2.xml" Id="Rc81d9fafe808400d" /><Relationship Type="http://schemas.openxmlformats.org/officeDocument/2006/relationships/slide" Target="/ppt/slides/slide3.xml" Id="R997ed726640547a7" /><Relationship Type="http://schemas.openxmlformats.org/officeDocument/2006/relationships/slide" Target="/ppt/slides/slide4.xml" Id="R3822f53a1800481f" /><Relationship Type="http://schemas.openxmlformats.org/officeDocument/2006/relationships/slide" Target="/ppt/slides/slide5.xml" Id="R29a17f25b07a4fcd" /><Relationship Type="http://schemas.openxmlformats.org/officeDocument/2006/relationships/slide" Target="/ppt/slides/slide6.xml" Id="Ra03410086bed4532" /><Relationship Type="http://schemas.openxmlformats.org/officeDocument/2006/relationships/slide" Target="/ppt/slides/slide7.xml" Id="R69301c5ed0da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b3ceb5306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ba4f92544a82" /><Relationship Type="http://schemas.openxmlformats.org/officeDocument/2006/relationships/theme" Target="/ppt/slideMasters/theme/theme1.xml" Id="R54e5e7a152ed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7ba4f9254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580c154b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f6e8cd2a2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c47cd133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8915cbcf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f08b5ab3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8d59602e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03352577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 77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 77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HELLANDSJØ GJØEN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912 818 195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77 AS</a:t>
            </a:r>
          </a:p>
        </p:txBody>
      </p:sp>
    </p:spTree>
  </p:cSld>
  <p:clrMapOvr>
    <a:masterClrMapping xmlns:a="http://schemas.openxmlformats.org/drawingml/2006/main"/>
  </p:clrMapOvr>
</p:sld>
</file>