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8e28140c1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a022b6ea24ac8"/>
  </p:sldMasterIdLst>
  <p:sldIdLst>
    <p:sldId xmlns:r="http://schemas.openxmlformats.org/officeDocument/2006/relationships" id="256" r:id="R940e6be82a044998"/>
    <p:sldId xmlns:r="http://schemas.openxmlformats.org/officeDocument/2006/relationships" id="257" r:id="R8cb485199a224370"/>
    <p:sldId xmlns:r="http://schemas.openxmlformats.org/officeDocument/2006/relationships" id="258" r:id="R6b7440e8aa484481"/>
    <p:sldId xmlns:r="http://schemas.openxmlformats.org/officeDocument/2006/relationships" id="259" r:id="Rf66c961da2af43f5"/>
    <p:sldId xmlns:r="http://schemas.openxmlformats.org/officeDocument/2006/relationships" id="260" r:id="R664575d78ed04357"/>
    <p:sldId xmlns:r="http://schemas.openxmlformats.org/officeDocument/2006/relationships" id="261" r:id="R7c523ff9cf804f62"/>
    <p:sldId xmlns:r="http://schemas.openxmlformats.org/officeDocument/2006/relationships" id="262" r:id="R2f8edf361a3a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a022b6ea24ac8" /><Relationship Type="http://schemas.openxmlformats.org/officeDocument/2006/relationships/slide" Target="/ppt/slides/slide1.xml" Id="R940e6be82a044998" /><Relationship Type="http://schemas.openxmlformats.org/officeDocument/2006/relationships/slide" Target="/ppt/slides/slide2.xml" Id="R8cb485199a224370" /><Relationship Type="http://schemas.openxmlformats.org/officeDocument/2006/relationships/slide" Target="/ppt/slides/slide3.xml" Id="R6b7440e8aa484481" /><Relationship Type="http://schemas.openxmlformats.org/officeDocument/2006/relationships/slide" Target="/ppt/slides/slide4.xml" Id="Rf66c961da2af43f5" /><Relationship Type="http://schemas.openxmlformats.org/officeDocument/2006/relationships/slide" Target="/ppt/slides/slide5.xml" Id="R664575d78ed04357" /><Relationship Type="http://schemas.openxmlformats.org/officeDocument/2006/relationships/slide" Target="/ppt/slides/slide6.xml" Id="R7c523ff9cf804f62" /><Relationship Type="http://schemas.openxmlformats.org/officeDocument/2006/relationships/slide" Target="/ppt/slides/slide7.xml" Id="R2f8edf361a3a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34749b86b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0de6a80e146d7" /><Relationship Type="http://schemas.openxmlformats.org/officeDocument/2006/relationships/theme" Target="/ppt/slideMasters/theme/theme1.xml" Id="R2797c02d66b1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0de6a80e1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54eb85425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938a4c95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81b683e4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b0fe1391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3879f03c5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575c2c6e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b2f30ba2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ØLVER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olver.haveland@bkkfiber.no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