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11ddae68b640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02decc1347490b"/>
  </p:sldMasterIdLst>
  <p:sldIdLst>
    <p:sldId xmlns:r="http://schemas.openxmlformats.org/officeDocument/2006/relationships" id="256" r:id="R570f0705a4a44cce"/>
    <p:sldId xmlns:r="http://schemas.openxmlformats.org/officeDocument/2006/relationships" id="257" r:id="Rc69c137a17014f32"/>
    <p:sldId xmlns:r="http://schemas.openxmlformats.org/officeDocument/2006/relationships" id="258" r:id="Re97b140af24c4bd0"/>
    <p:sldId xmlns:r="http://schemas.openxmlformats.org/officeDocument/2006/relationships" id="259" r:id="R78c90b643c20492a"/>
    <p:sldId xmlns:r="http://schemas.openxmlformats.org/officeDocument/2006/relationships" id="260" r:id="R8fba57818c4d4a6e"/>
    <p:sldId xmlns:r="http://schemas.openxmlformats.org/officeDocument/2006/relationships" id="261" r:id="Rfc3615d87dab4751"/>
    <p:sldId xmlns:r="http://schemas.openxmlformats.org/officeDocument/2006/relationships" id="262" r:id="R4f99433c33ef49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02decc1347490b" /><Relationship Type="http://schemas.openxmlformats.org/officeDocument/2006/relationships/slide" Target="/ppt/slides/slide1.xml" Id="R570f0705a4a44cce" /><Relationship Type="http://schemas.openxmlformats.org/officeDocument/2006/relationships/slide" Target="/ppt/slides/slide2.xml" Id="Rc69c137a17014f32" /><Relationship Type="http://schemas.openxmlformats.org/officeDocument/2006/relationships/slide" Target="/ppt/slides/slide3.xml" Id="Re97b140af24c4bd0" /><Relationship Type="http://schemas.openxmlformats.org/officeDocument/2006/relationships/slide" Target="/ppt/slides/slide4.xml" Id="R78c90b643c20492a" /><Relationship Type="http://schemas.openxmlformats.org/officeDocument/2006/relationships/slide" Target="/ppt/slides/slide5.xml" Id="R8fba57818c4d4a6e" /><Relationship Type="http://schemas.openxmlformats.org/officeDocument/2006/relationships/slide" Target="/ppt/slides/slide6.xml" Id="Rfc3615d87dab4751" /><Relationship Type="http://schemas.openxmlformats.org/officeDocument/2006/relationships/slide" Target="/ppt/slides/slide7.xml" Id="R4f99433c33ef49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ee3cd01a8046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a98cc70b843c3" /><Relationship Type="http://schemas.openxmlformats.org/officeDocument/2006/relationships/theme" Target="/ppt/slideMasters/theme/theme1.xml" Id="R3581e3cdc1fb4e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aa98cc70b843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dceafc93f45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16782b61c4c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1c9ba08094a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d765e3d6b4b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168d74bb74b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1605bda7e46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b1b1ac95b43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HORNINDAL KRAFTLAG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HORNINDAL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HORNINDAL KRAFTLAG AS ble etablert [år] og holder til i Hornindal.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HORNINDAL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HORNINDAL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HORNINDAL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1 110 214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7 839 774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8 775 555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HORNINDAL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65,7 %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LILLESTØL KNUT ELLING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SAMEIGE SANDEN 17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LILLESTØL OLA EINAR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OLAV REIDAR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SELJESET IVAR OLAI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HORNINDAL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Økoråd Fjord AS, Sanden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6763 Hornindal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87 84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912 808 742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HORNINDAL KRAFTLAG AS</a:t>
            </a:r>
          </a:p>
        </p:txBody>
      </p:sp>
    </p:spTree>
  </p:cSld>
  <p:clrMapOvr>
    <a:masterClrMapping xmlns:a="http://schemas.openxmlformats.org/drawingml/2006/main"/>
  </p:clrMapOvr>
</p:sld>
</file>