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5e953b392049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41afabe7e6438c"/>
  </p:sldMasterIdLst>
  <p:sldIdLst>
    <p:sldId xmlns:r="http://schemas.openxmlformats.org/officeDocument/2006/relationships" id="256" r:id="R269162f74e074c20"/>
    <p:sldId xmlns:r="http://schemas.openxmlformats.org/officeDocument/2006/relationships" id="257" r:id="R920254dc684b4a5c"/>
    <p:sldId xmlns:r="http://schemas.openxmlformats.org/officeDocument/2006/relationships" id="258" r:id="R2b53dd7b52c2446b"/>
    <p:sldId xmlns:r="http://schemas.openxmlformats.org/officeDocument/2006/relationships" id="259" r:id="R9e76dcfe41394531"/>
    <p:sldId xmlns:r="http://schemas.openxmlformats.org/officeDocument/2006/relationships" id="260" r:id="R2ef4542379ea44b5"/>
    <p:sldId xmlns:r="http://schemas.openxmlformats.org/officeDocument/2006/relationships" id="261" r:id="R0572c89cc2e9414d"/>
    <p:sldId xmlns:r="http://schemas.openxmlformats.org/officeDocument/2006/relationships" id="262" r:id="R0776590c7a2644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1afabe7e6438c" /><Relationship Type="http://schemas.openxmlformats.org/officeDocument/2006/relationships/slide" Target="/ppt/slides/slide1.xml" Id="R269162f74e074c20" /><Relationship Type="http://schemas.openxmlformats.org/officeDocument/2006/relationships/slide" Target="/ppt/slides/slide2.xml" Id="R920254dc684b4a5c" /><Relationship Type="http://schemas.openxmlformats.org/officeDocument/2006/relationships/slide" Target="/ppt/slides/slide3.xml" Id="R2b53dd7b52c2446b" /><Relationship Type="http://schemas.openxmlformats.org/officeDocument/2006/relationships/slide" Target="/ppt/slides/slide4.xml" Id="R9e76dcfe41394531" /><Relationship Type="http://schemas.openxmlformats.org/officeDocument/2006/relationships/slide" Target="/ppt/slides/slide5.xml" Id="R2ef4542379ea44b5" /><Relationship Type="http://schemas.openxmlformats.org/officeDocument/2006/relationships/slide" Target="/ppt/slides/slide6.xml" Id="R0572c89cc2e9414d" /><Relationship Type="http://schemas.openxmlformats.org/officeDocument/2006/relationships/slide" Target="/ppt/slides/slide7.xml" Id="R0776590c7a2644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195e51ec244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87af674db41af" /><Relationship Type="http://schemas.openxmlformats.org/officeDocument/2006/relationships/theme" Target="/ppt/slideMasters/theme/theme1.xml" Id="R24d69f0eb10b4e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687af674db41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f06f6c9d34c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c34e9b54742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5bc4b80c048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51d3cdbed4b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b53c89a924a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e45be03064e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a30044fb54b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ØM REVISJON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6 937 952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2 528 956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12 455 733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GRAVEN LILI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Økonomi Management AS, Elektrovegen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912 799 980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