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daa4ca02cd439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75531f82eb54b28"/>
  </p:sldMasterIdLst>
  <p:sldIdLst>
    <p:sldId xmlns:r="http://schemas.openxmlformats.org/officeDocument/2006/relationships" id="256" r:id="Rca4d12e7521d4ebe"/>
    <p:sldId xmlns:r="http://schemas.openxmlformats.org/officeDocument/2006/relationships" id="257" r:id="Rbb345cf0f1aa4aed"/>
    <p:sldId xmlns:r="http://schemas.openxmlformats.org/officeDocument/2006/relationships" id="258" r:id="Rff8580fd9ef642f2"/>
    <p:sldId xmlns:r="http://schemas.openxmlformats.org/officeDocument/2006/relationships" id="259" r:id="R3dafb04447584fd4"/>
    <p:sldId xmlns:r="http://schemas.openxmlformats.org/officeDocument/2006/relationships" id="260" r:id="Refd26a17f4044aad"/>
    <p:sldId xmlns:r="http://schemas.openxmlformats.org/officeDocument/2006/relationships" id="261" r:id="Re3543bb4da464b4a"/>
    <p:sldId xmlns:r="http://schemas.openxmlformats.org/officeDocument/2006/relationships" id="262" r:id="Reb179eb4885448b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5531f82eb54b28" /><Relationship Type="http://schemas.openxmlformats.org/officeDocument/2006/relationships/slide" Target="/ppt/slides/slide1.xml" Id="Rca4d12e7521d4ebe" /><Relationship Type="http://schemas.openxmlformats.org/officeDocument/2006/relationships/slide" Target="/ppt/slides/slide2.xml" Id="Rbb345cf0f1aa4aed" /><Relationship Type="http://schemas.openxmlformats.org/officeDocument/2006/relationships/slide" Target="/ppt/slides/slide3.xml" Id="Rff8580fd9ef642f2" /><Relationship Type="http://schemas.openxmlformats.org/officeDocument/2006/relationships/slide" Target="/ppt/slides/slide4.xml" Id="R3dafb04447584fd4" /><Relationship Type="http://schemas.openxmlformats.org/officeDocument/2006/relationships/slide" Target="/ppt/slides/slide5.xml" Id="Refd26a17f4044aad" /><Relationship Type="http://schemas.openxmlformats.org/officeDocument/2006/relationships/slide" Target="/ppt/slides/slide6.xml" Id="Re3543bb4da464b4a" /><Relationship Type="http://schemas.openxmlformats.org/officeDocument/2006/relationships/slide" Target="/ppt/slides/slide7.xml" Id="Reb179eb4885448b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47dfdc4b1034b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49e8adc5294692" /><Relationship Type="http://schemas.openxmlformats.org/officeDocument/2006/relationships/theme" Target="/ppt/slideMasters/theme/theme1.xml" Id="R094fcb34f2ab4dd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49e8adc529469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466b929e464b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af63707ab6469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5590929203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7fa904349421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2e45448a84ad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3f0822b014e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a1349be7d47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CALISTI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CALISTI AS ble etablert [år] og holder til i Fetsund.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472 654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8 653 603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8 759 628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PEDERSEN AUNE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Røsslyngveien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1900 Fetsund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912 795 594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CALISTI AS</a:t>
            </a:r>
          </a:p>
        </p:txBody>
      </p:sp>
    </p:spTree>
  </p:cSld>
  <p:clrMapOvr>
    <a:masterClrMapping xmlns:a="http://schemas.openxmlformats.org/drawingml/2006/main"/>
  </p:clrMapOvr>
</p:sld>
</file>