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d2c14ac5cb4f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5cb37e6c184766"/>
  </p:sldMasterIdLst>
  <p:sldIdLst>
    <p:sldId xmlns:r="http://schemas.openxmlformats.org/officeDocument/2006/relationships" id="256" r:id="R40487e3666074906"/>
    <p:sldId xmlns:r="http://schemas.openxmlformats.org/officeDocument/2006/relationships" id="257" r:id="R8fca9d773bcc40d1"/>
    <p:sldId xmlns:r="http://schemas.openxmlformats.org/officeDocument/2006/relationships" id="258" r:id="R939de2f0a0634668"/>
    <p:sldId xmlns:r="http://schemas.openxmlformats.org/officeDocument/2006/relationships" id="259" r:id="Ra585b9b6bcd54c9d"/>
    <p:sldId xmlns:r="http://schemas.openxmlformats.org/officeDocument/2006/relationships" id="260" r:id="R83776eaa1952493e"/>
    <p:sldId xmlns:r="http://schemas.openxmlformats.org/officeDocument/2006/relationships" id="261" r:id="Re6f388fc57a146f3"/>
    <p:sldId xmlns:r="http://schemas.openxmlformats.org/officeDocument/2006/relationships" id="262" r:id="R697a8cbe00f640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5cb37e6c184766" /><Relationship Type="http://schemas.openxmlformats.org/officeDocument/2006/relationships/slide" Target="/ppt/slides/slide1.xml" Id="R40487e3666074906" /><Relationship Type="http://schemas.openxmlformats.org/officeDocument/2006/relationships/slide" Target="/ppt/slides/slide2.xml" Id="R8fca9d773bcc40d1" /><Relationship Type="http://schemas.openxmlformats.org/officeDocument/2006/relationships/slide" Target="/ppt/slides/slide3.xml" Id="R939de2f0a0634668" /><Relationship Type="http://schemas.openxmlformats.org/officeDocument/2006/relationships/slide" Target="/ppt/slides/slide4.xml" Id="Ra585b9b6bcd54c9d" /><Relationship Type="http://schemas.openxmlformats.org/officeDocument/2006/relationships/slide" Target="/ppt/slides/slide5.xml" Id="R83776eaa1952493e" /><Relationship Type="http://schemas.openxmlformats.org/officeDocument/2006/relationships/slide" Target="/ppt/slides/slide6.xml" Id="Re6f388fc57a146f3" /><Relationship Type="http://schemas.openxmlformats.org/officeDocument/2006/relationships/slide" Target="/ppt/slides/slide7.xml" Id="R697a8cbe00f640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1be7d2294d47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52d8412704147" /><Relationship Type="http://schemas.openxmlformats.org/officeDocument/2006/relationships/theme" Target="/ppt/slideMasters/theme/theme1.xml" Id="Re298527e73a94d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052d84127041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dcd31fcca49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ebb3b371848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48ce7cf1c46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9a4f0e9814b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e22f2b74a47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e36bbb6fc4c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0c156f4224e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MTREH DAMPTURBIN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MTREH DAMPTURBIN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MTREH DAMPTURBIN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MTREH DAMPTURBIN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MTREH DAMPTURBIN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MTREH DAMPTURBIN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3 103 085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5 367 258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9 446 700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MTREH DAMPTURBIN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HESTERSKOG KARL ANDERS 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MTREH DAMPTURBIN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Nordseterveien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20 49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so@rg.no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912 792 978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MTREH DAMPTURBIN AS</a:t>
            </a:r>
          </a:p>
        </p:txBody>
      </p:sp>
    </p:spTree>
  </p:cSld>
  <p:clrMapOvr>
    <a:masterClrMapping xmlns:a="http://schemas.openxmlformats.org/drawingml/2006/main"/>
  </p:clrMapOvr>
</p:sld>
</file>