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9932c02d414e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cefdad99394f27"/>
  </p:sldMasterIdLst>
  <p:sldIdLst>
    <p:sldId xmlns:r="http://schemas.openxmlformats.org/officeDocument/2006/relationships" id="256" r:id="R067c2a92c80f442a"/>
    <p:sldId xmlns:r="http://schemas.openxmlformats.org/officeDocument/2006/relationships" id="257" r:id="R671a55cb24a04ee2"/>
    <p:sldId xmlns:r="http://schemas.openxmlformats.org/officeDocument/2006/relationships" id="258" r:id="Rd4d4eaea62a042ea"/>
    <p:sldId xmlns:r="http://schemas.openxmlformats.org/officeDocument/2006/relationships" id="259" r:id="R7f3169a0ecba4bee"/>
    <p:sldId xmlns:r="http://schemas.openxmlformats.org/officeDocument/2006/relationships" id="260" r:id="Rf2e52a523fa3410a"/>
    <p:sldId xmlns:r="http://schemas.openxmlformats.org/officeDocument/2006/relationships" id="261" r:id="R1b62038f1c124a7e"/>
    <p:sldId xmlns:r="http://schemas.openxmlformats.org/officeDocument/2006/relationships" id="262" r:id="R082554f102574a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efdad99394f27" /><Relationship Type="http://schemas.openxmlformats.org/officeDocument/2006/relationships/slide" Target="/ppt/slides/slide1.xml" Id="R067c2a92c80f442a" /><Relationship Type="http://schemas.openxmlformats.org/officeDocument/2006/relationships/slide" Target="/ppt/slides/slide2.xml" Id="R671a55cb24a04ee2" /><Relationship Type="http://schemas.openxmlformats.org/officeDocument/2006/relationships/slide" Target="/ppt/slides/slide3.xml" Id="Rd4d4eaea62a042ea" /><Relationship Type="http://schemas.openxmlformats.org/officeDocument/2006/relationships/slide" Target="/ppt/slides/slide4.xml" Id="R7f3169a0ecba4bee" /><Relationship Type="http://schemas.openxmlformats.org/officeDocument/2006/relationships/slide" Target="/ppt/slides/slide5.xml" Id="Rf2e52a523fa3410a" /><Relationship Type="http://schemas.openxmlformats.org/officeDocument/2006/relationships/slide" Target="/ppt/slides/slide6.xml" Id="R1b62038f1c124a7e" /><Relationship Type="http://schemas.openxmlformats.org/officeDocument/2006/relationships/slide" Target="/ppt/slides/slide7.xml" Id="R082554f102574a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d99ec95a441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393e80fe1442f" /><Relationship Type="http://schemas.openxmlformats.org/officeDocument/2006/relationships/theme" Target="/ppt/slideMasters/theme/theme1.xml" Id="R5dc4cce397814b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d393e80fe144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8acd404c045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5f46fdfb34d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1f0bb5a2543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8c9fea73746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adcd428ef41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fa378d34d4e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f921b6e184e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AVANZUS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AVANZUS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AVANZUS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AVANZUS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AVANZUS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AVANZUS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206 928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−1 536 584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−884 690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26 585 684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27 237 112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AVANZUS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HOLTAN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KAREN FASMER WAALER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CHRISTINA AMALIE WAALER HOLTAN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VICTORIA WAALER HOLTAN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AVANZUS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Hjørungveien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90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firmapost@avanzus.no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www.avanzus.no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912 789 152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AVANZUS AS</a:t>
            </a:r>
          </a:p>
        </p:txBody>
      </p:sp>
    </p:spTree>
  </p:cSld>
  <p:clrMapOvr>
    <a:masterClrMapping xmlns:a="http://schemas.openxmlformats.org/drawingml/2006/main"/>
  </p:clrMapOvr>
</p:sld>
</file>