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f9f1a6a4d2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34c61596f426f"/>
  </p:sldMasterIdLst>
  <p:sldIdLst>
    <p:sldId xmlns:r="http://schemas.openxmlformats.org/officeDocument/2006/relationships" id="256" r:id="R61803b3f81174214"/>
    <p:sldId xmlns:r="http://schemas.openxmlformats.org/officeDocument/2006/relationships" id="257" r:id="R871caf0999f54ffd"/>
    <p:sldId xmlns:r="http://schemas.openxmlformats.org/officeDocument/2006/relationships" id="258" r:id="R64f4b6d860cf4eb6"/>
    <p:sldId xmlns:r="http://schemas.openxmlformats.org/officeDocument/2006/relationships" id="259" r:id="R6169c012815f486f"/>
    <p:sldId xmlns:r="http://schemas.openxmlformats.org/officeDocument/2006/relationships" id="260" r:id="R95ab50704e124321"/>
    <p:sldId xmlns:r="http://schemas.openxmlformats.org/officeDocument/2006/relationships" id="261" r:id="Rb850f9a10dd843da"/>
    <p:sldId xmlns:r="http://schemas.openxmlformats.org/officeDocument/2006/relationships" id="262" r:id="R97f6da0d45bf42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34c61596f426f" /><Relationship Type="http://schemas.openxmlformats.org/officeDocument/2006/relationships/slide" Target="/ppt/slides/slide1.xml" Id="R61803b3f81174214" /><Relationship Type="http://schemas.openxmlformats.org/officeDocument/2006/relationships/slide" Target="/ppt/slides/slide2.xml" Id="R871caf0999f54ffd" /><Relationship Type="http://schemas.openxmlformats.org/officeDocument/2006/relationships/slide" Target="/ppt/slides/slide3.xml" Id="R64f4b6d860cf4eb6" /><Relationship Type="http://schemas.openxmlformats.org/officeDocument/2006/relationships/slide" Target="/ppt/slides/slide4.xml" Id="R6169c012815f486f" /><Relationship Type="http://schemas.openxmlformats.org/officeDocument/2006/relationships/slide" Target="/ppt/slides/slide5.xml" Id="R95ab50704e124321" /><Relationship Type="http://schemas.openxmlformats.org/officeDocument/2006/relationships/slide" Target="/ppt/slides/slide6.xml" Id="Rb850f9a10dd843da" /><Relationship Type="http://schemas.openxmlformats.org/officeDocument/2006/relationships/slide" Target="/ppt/slides/slide7.xml" Id="R97f6da0d45bf42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f96a91ba44f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b1e5fabc14bd9" /><Relationship Type="http://schemas.openxmlformats.org/officeDocument/2006/relationships/theme" Target="/ppt/slideMasters/theme/theme1.xml" Id="R36b34c863b0a4b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b1e5fabc14b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91c31b113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0ea27c45e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656a511ef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f77f5d1e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558b2761245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b0636824449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2473d7e1d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INDERMARK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INDERMARK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−204 389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23 726 465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24 134 573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PETTER HJULSTAD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 Strøm terrasse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912 781 070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