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94cf8a82e748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094ff73534872"/>
  </p:sldMasterIdLst>
  <p:sldIdLst>
    <p:sldId xmlns:r="http://schemas.openxmlformats.org/officeDocument/2006/relationships" id="256" r:id="Rd55aaf395e854b68"/>
    <p:sldId xmlns:r="http://schemas.openxmlformats.org/officeDocument/2006/relationships" id="257" r:id="Ra7eddca31d7f4f7a"/>
    <p:sldId xmlns:r="http://schemas.openxmlformats.org/officeDocument/2006/relationships" id="258" r:id="Rb0cefbaf616047dc"/>
    <p:sldId xmlns:r="http://schemas.openxmlformats.org/officeDocument/2006/relationships" id="259" r:id="R04e1e9d85d954661"/>
    <p:sldId xmlns:r="http://schemas.openxmlformats.org/officeDocument/2006/relationships" id="260" r:id="Rc0f9d553856b407e"/>
    <p:sldId xmlns:r="http://schemas.openxmlformats.org/officeDocument/2006/relationships" id="261" r:id="R94cb47dff05c4cb3"/>
    <p:sldId xmlns:r="http://schemas.openxmlformats.org/officeDocument/2006/relationships" id="262" r:id="R908b06342e86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094ff73534872" /><Relationship Type="http://schemas.openxmlformats.org/officeDocument/2006/relationships/slide" Target="/ppt/slides/slide1.xml" Id="Rd55aaf395e854b68" /><Relationship Type="http://schemas.openxmlformats.org/officeDocument/2006/relationships/slide" Target="/ppt/slides/slide2.xml" Id="Ra7eddca31d7f4f7a" /><Relationship Type="http://schemas.openxmlformats.org/officeDocument/2006/relationships/slide" Target="/ppt/slides/slide3.xml" Id="Rb0cefbaf616047dc" /><Relationship Type="http://schemas.openxmlformats.org/officeDocument/2006/relationships/slide" Target="/ppt/slides/slide4.xml" Id="R04e1e9d85d954661" /><Relationship Type="http://schemas.openxmlformats.org/officeDocument/2006/relationships/slide" Target="/ppt/slides/slide5.xml" Id="Rc0f9d553856b407e" /><Relationship Type="http://schemas.openxmlformats.org/officeDocument/2006/relationships/slide" Target="/ppt/slides/slide6.xml" Id="R94cb47dff05c4cb3" /><Relationship Type="http://schemas.openxmlformats.org/officeDocument/2006/relationships/slide" Target="/ppt/slides/slide7.xml" Id="R908b06342e86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c5682e70e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9da01eead4ebd" /><Relationship Type="http://schemas.openxmlformats.org/officeDocument/2006/relationships/theme" Target="/ppt/slideMasters/theme/theme1.xml" Id="Rf273ce1a268148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9da01eead4e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79c4ac20e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c2ab0663844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ba735d7d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2822b83af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44d5599fda41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c9af176a548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a2fd3c8c3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EBIVI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EBIVI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BREIBY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Skaus 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ebreiby@gmail.com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912 747 220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EBIVI AS</a:t>
            </a:r>
          </a:p>
        </p:txBody>
      </p:sp>
    </p:spTree>
  </p:cSld>
  <p:clrMapOvr>
    <a:masterClrMapping xmlns:a="http://schemas.openxmlformats.org/drawingml/2006/main"/>
  </p:clrMapOvr>
</p:sld>
</file>