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28a85414c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d8ebb14c74d88"/>
  </p:sldMasterIdLst>
  <p:sldIdLst>
    <p:sldId xmlns:r="http://schemas.openxmlformats.org/officeDocument/2006/relationships" id="256" r:id="R7a768342a3504a88"/>
    <p:sldId xmlns:r="http://schemas.openxmlformats.org/officeDocument/2006/relationships" id="257" r:id="Rc4b27d65ae174662"/>
    <p:sldId xmlns:r="http://schemas.openxmlformats.org/officeDocument/2006/relationships" id="258" r:id="Ra150a8cc1acf411b"/>
    <p:sldId xmlns:r="http://schemas.openxmlformats.org/officeDocument/2006/relationships" id="259" r:id="Re5d41f4b7adf4301"/>
    <p:sldId xmlns:r="http://schemas.openxmlformats.org/officeDocument/2006/relationships" id="260" r:id="Rb1212190cd41401c"/>
    <p:sldId xmlns:r="http://schemas.openxmlformats.org/officeDocument/2006/relationships" id="261" r:id="R0e738ed19d424a43"/>
    <p:sldId xmlns:r="http://schemas.openxmlformats.org/officeDocument/2006/relationships" id="262" r:id="R6fa1b8c01bff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d8ebb14c74d88" /><Relationship Type="http://schemas.openxmlformats.org/officeDocument/2006/relationships/slide" Target="/ppt/slides/slide1.xml" Id="R7a768342a3504a88" /><Relationship Type="http://schemas.openxmlformats.org/officeDocument/2006/relationships/slide" Target="/ppt/slides/slide2.xml" Id="Rc4b27d65ae174662" /><Relationship Type="http://schemas.openxmlformats.org/officeDocument/2006/relationships/slide" Target="/ppt/slides/slide3.xml" Id="Ra150a8cc1acf411b" /><Relationship Type="http://schemas.openxmlformats.org/officeDocument/2006/relationships/slide" Target="/ppt/slides/slide4.xml" Id="Re5d41f4b7adf4301" /><Relationship Type="http://schemas.openxmlformats.org/officeDocument/2006/relationships/slide" Target="/ppt/slides/slide5.xml" Id="Rb1212190cd41401c" /><Relationship Type="http://schemas.openxmlformats.org/officeDocument/2006/relationships/slide" Target="/ppt/slides/slide6.xml" Id="R0e738ed19d424a43" /><Relationship Type="http://schemas.openxmlformats.org/officeDocument/2006/relationships/slide" Target="/ppt/slides/slide7.xml" Id="R6fa1b8c01bff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13467a078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9163c38746e8" /><Relationship Type="http://schemas.openxmlformats.org/officeDocument/2006/relationships/theme" Target="/ppt/slideMasters/theme/theme1.xml" Id="R6b90d0819f82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29163c387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6b14f028b43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db36feeb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f142f06a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bb4e1fde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b321e562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d8db79b4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7c61edfa3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KLEPPAN &amp; WESSEL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&amp; WESSEL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49 324 322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49 435 810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 WESSEL KLEPPAN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WESSEL KLEPPAN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912 697 274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