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26bc90c9684b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8ada0ee11b4118"/>
  </p:sldMasterIdLst>
  <p:sldIdLst>
    <p:sldId xmlns:r="http://schemas.openxmlformats.org/officeDocument/2006/relationships" id="256" r:id="Rb12747894c604053"/>
    <p:sldId xmlns:r="http://schemas.openxmlformats.org/officeDocument/2006/relationships" id="257" r:id="R9c58b80f649c4011"/>
    <p:sldId xmlns:r="http://schemas.openxmlformats.org/officeDocument/2006/relationships" id="258" r:id="Raeed5fb32c5b4be0"/>
    <p:sldId xmlns:r="http://schemas.openxmlformats.org/officeDocument/2006/relationships" id="259" r:id="Ra464b49cc40c4a6c"/>
    <p:sldId xmlns:r="http://schemas.openxmlformats.org/officeDocument/2006/relationships" id="260" r:id="R4ffe50a5fdfe462f"/>
    <p:sldId xmlns:r="http://schemas.openxmlformats.org/officeDocument/2006/relationships" id="261" r:id="Rf0acd0ff213a45a4"/>
    <p:sldId xmlns:r="http://schemas.openxmlformats.org/officeDocument/2006/relationships" id="262" r:id="R0e4c3544760e49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8ada0ee11b4118" /><Relationship Type="http://schemas.openxmlformats.org/officeDocument/2006/relationships/slide" Target="/ppt/slides/slide1.xml" Id="Rb12747894c604053" /><Relationship Type="http://schemas.openxmlformats.org/officeDocument/2006/relationships/slide" Target="/ppt/slides/slide2.xml" Id="R9c58b80f649c4011" /><Relationship Type="http://schemas.openxmlformats.org/officeDocument/2006/relationships/slide" Target="/ppt/slides/slide3.xml" Id="Raeed5fb32c5b4be0" /><Relationship Type="http://schemas.openxmlformats.org/officeDocument/2006/relationships/slide" Target="/ppt/slides/slide4.xml" Id="Ra464b49cc40c4a6c" /><Relationship Type="http://schemas.openxmlformats.org/officeDocument/2006/relationships/slide" Target="/ppt/slides/slide5.xml" Id="R4ffe50a5fdfe462f" /><Relationship Type="http://schemas.openxmlformats.org/officeDocument/2006/relationships/slide" Target="/ppt/slides/slide6.xml" Id="Rf0acd0ff213a45a4" /><Relationship Type="http://schemas.openxmlformats.org/officeDocument/2006/relationships/slide" Target="/ppt/slides/slide7.xml" Id="R0e4c3544760e49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5285b144e44d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f1b1fbfa74b9b" /><Relationship Type="http://schemas.openxmlformats.org/officeDocument/2006/relationships/theme" Target="/ppt/slideMasters/theme/theme1.xml" Id="Re9d29b66393343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df1b1fbfa74b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b4e78651143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5d0929e7143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f3b76146248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b8ae3436b41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69ff5aa7e4c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41cf5bc9844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723bfe17c4b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KGBRUUN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KGBRUUN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KGBRUUN INVEST AS ble etablert [år] og holder til i Blystadlia.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KGBRUUN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KGBRUUN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KGBRUUN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918 943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2 087 439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3 288 663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KGBRUUN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KARIN GREFSRUD BRUUN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KGBRUUN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Elgtråkket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2014 Blystadlia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912 677 346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KGBRUUN INVEST AS</a:t>
            </a:r>
          </a:p>
        </p:txBody>
      </p:sp>
    </p:spTree>
  </p:cSld>
  <p:clrMapOvr>
    <a:masterClrMapping xmlns:a="http://schemas.openxmlformats.org/drawingml/2006/main"/>
  </p:clrMapOvr>
</p:sld>
</file>