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e14a6269d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aaa19bcbe47a9"/>
  </p:sldMasterIdLst>
  <p:sldIdLst>
    <p:sldId xmlns:r="http://schemas.openxmlformats.org/officeDocument/2006/relationships" id="256" r:id="R34547d2182d248df"/>
    <p:sldId xmlns:r="http://schemas.openxmlformats.org/officeDocument/2006/relationships" id="257" r:id="R1d17acae5a2e40f2"/>
    <p:sldId xmlns:r="http://schemas.openxmlformats.org/officeDocument/2006/relationships" id="258" r:id="R1944cd5585364100"/>
    <p:sldId xmlns:r="http://schemas.openxmlformats.org/officeDocument/2006/relationships" id="259" r:id="R2a2b82c6b5624b15"/>
    <p:sldId xmlns:r="http://schemas.openxmlformats.org/officeDocument/2006/relationships" id="260" r:id="R068a9580c45d4416"/>
    <p:sldId xmlns:r="http://schemas.openxmlformats.org/officeDocument/2006/relationships" id="261" r:id="Rba4f8322ac0c4f2d"/>
    <p:sldId xmlns:r="http://schemas.openxmlformats.org/officeDocument/2006/relationships" id="262" r:id="R7ff8eaf4b35c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aaa19bcbe47a9" /><Relationship Type="http://schemas.openxmlformats.org/officeDocument/2006/relationships/slide" Target="/ppt/slides/slide1.xml" Id="R34547d2182d248df" /><Relationship Type="http://schemas.openxmlformats.org/officeDocument/2006/relationships/slide" Target="/ppt/slides/slide2.xml" Id="R1d17acae5a2e40f2" /><Relationship Type="http://schemas.openxmlformats.org/officeDocument/2006/relationships/slide" Target="/ppt/slides/slide3.xml" Id="R1944cd5585364100" /><Relationship Type="http://schemas.openxmlformats.org/officeDocument/2006/relationships/slide" Target="/ppt/slides/slide4.xml" Id="R2a2b82c6b5624b15" /><Relationship Type="http://schemas.openxmlformats.org/officeDocument/2006/relationships/slide" Target="/ppt/slides/slide5.xml" Id="R068a9580c45d4416" /><Relationship Type="http://schemas.openxmlformats.org/officeDocument/2006/relationships/slide" Target="/ppt/slides/slide6.xml" Id="Rba4f8322ac0c4f2d" /><Relationship Type="http://schemas.openxmlformats.org/officeDocument/2006/relationships/slide" Target="/ppt/slides/slide7.xml" Id="R7ff8eaf4b35c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a3781a47e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1bda463a4764" /><Relationship Type="http://schemas.openxmlformats.org/officeDocument/2006/relationships/theme" Target="/ppt/slideMasters/theme/theme1.xml" Id="R18bbc8d60e52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91bda463a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b9bc36b85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7c7f4a31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cbbbc7cf4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94c4e6e8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b71a265e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85077756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9d7867b0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