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741d1a31ae43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55594dfa74e3f"/>
  </p:sldMasterIdLst>
  <p:sldIdLst>
    <p:sldId xmlns:r="http://schemas.openxmlformats.org/officeDocument/2006/relationships" id="256" r:id="R47342cda50454797"/>
    <p:sldId xmlns:r="http://schemas.openxmlformats.org/officeDocument/2006/relationships" id="257" r:id="R805ade1d6cfa4eab"/>
    <p:sldId xmlns:r="http://schemas.openxmlformats.org/officeDocument/2006/relationships" id="258" r:id="Ra0ae38b81c40404a"/>
    <p:sldId xmlns:r="http://schemas.openxmlformats.org/officeDocument/2006/relationships" id="259" r:id="Ra484a17b73d04743"/>
    <p:sldId xmlns:r="http://schemas.openxmlformats.org/officeDocument/2006/relationships" id="260" r:id="R4ea871836d4b46b3"/>
    <p:sldId xmlns:r="http://schemas.openxmlformats.org/officeDocument/2006/relationships" id="261" r:id="Rc32c591d4fa2426e"/>
    <p:sldId xmlns:r="http://schemas.openxmlformats.org/officeDocument/2006/relationships" id="262" r:id="R3df5880d3a4147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55594dfa74e3f" /><Relationship Type="http://schemas.openxmlformats.org/officeDocument/2006/relationships/slide" Target="/ppt/slides/slide1.xml" Id="R47342cda50454797" /><Relationship Type="http://schemas.openxmlformats.org/officeDocument/2006/relationships/slide" Target="/ppt/slides/slide2.xml" Id="R805ade1d6cfa4eab" /><Relationship Type="http://schemas.openxmlformats.org/officeDocument/2006/relationships/slide" Target="/ppt/slides/slide3.xml" Id="Ra0ae38b81c40404a" /><Relationship Type="http://schemas.openxmlformats.org/officeDocument/2006/relationships/slide" Target="/ppt/slides/slide4.xml" Id="Ra484a17b73d04743" /><Relationship Type="http://schemas.openxmlformats.org/officeDocument/2006/relationships/slide" Target="/ppt/slides/slide5.xml" Id="R4ea871836d4b46b3" /><Relationship Type="http://schemas.openxmlformats.org/officeDocument/2006/relationships/slide" Target="/ppt/slides/slide6.xml" Id="Rc32c591d4fa2426e" /><Relationship Type="http://schemas.openxmlformats.org/officeDocument/2006/relationships/slide" Target="/ppt/slides/slide7.xml" Id="R3df5880d3a4147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e7ebf20ce4d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be67ee8dc4650" /><Relationship Type="http://schemas.openxmlformats.org/officeDocument/2006/relationships/theme" Target="/ppt/slideMasters/theme/theme1.xml" Id="Rc5deffb327ef43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abe67ee8dc46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4e0cba27643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fbc7d0261432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e30aff91946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30cbe13ea4d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e7e80689064d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529edf2ca4ae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5b013bc83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KÉRKYRA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KÉRKYRA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4 925 000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4 668 188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156 235 294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499 555 506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499 613 151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KÉRKYRA AS  –  37,7 %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MAX LEVEL AS  –  28,9 %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BERGY INVEST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VEDO AS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BUSINESS PARTNER INNLANDET AS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BAMBOLA AS  –  3,1 %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Kohts vei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912 665 739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KÉRKYRA AS</a:t>
            </a:r>
          </a:p>
        </p:txBody>
      </p:sp>
    </p:spTree>
  </p:cSld>
  <p:clrMapOvr>
    <a:masterClrMapping xmlns:a="http://schemas.openxmlformats.org/drawingml/2006/main"/>
  </p:clrMapOvr>
</p:sld>
</file>