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12c715159644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7363d5bd814bf2"/>
  </p:sldMasterIdLst>
  <p:sldIdLst>
    <p:sldId xmlns:r="http://schemas.openxmlformats.org/officeDocument/2006/relationships" id="256" r:id="Re34ae2c806ed4323"/>
    <p:sldId xmlns:r="http://schemas.openxmlformats.org/officeDocument/2006/relationships" id="257" r:id="R0408f8e8781a43b7"/>
    <p:sldId xmlns:r="http://schemas.openxmlformats.org/officeDocument/2006/relationships" id="258" r:id="Raf122824270649c8"/>
    <p:sldId xmlns:r="http://schemas.openxmlformats.org/officeDocument/2006/relationships" id="259" r:id="Rd2d16926803f410b"/>
    <p:sldId xmlns:r="http://schemas.openxmlformats.org/officeDocument/2006/relationships" id="260" r:id="Rbcb011e828dd4c09"/>
    <p:sldId xmlns:r="http://schemas.openxmlformats.org/officeDocument/2006/relationships" id="261" r:id="Rf800989c68f24b81"/>
    <p:sldId xmlns:r="http://schemas.openxmlformats.org/officeDocument/2006/relationships" id="262" r:id="Rddf956617e2f45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363d5bd814bf2" /><Relationship Type="http://schemas.openxmlformats.org/officeDocument/2006/relationships/slide" Target="/ppt/slides/slide1.xml" Id="Re34ae2c806ed4323" /><Relationship Type="http://schemas.openxmlformats.org/officeDocument/2006/relationships/slide" Target="/ppt/slides/slide2.xml" Id="R0408f8e8781a43b7" /><Relationship Type="http://schemas.openxmlformats.org/officeDocument/2006/relationships/slide" Target="/ppt/slides/slide3.xml" Id="Raf122824270649c8" /><Relationship Type="http://schemas.openxmlformats.org/officeDocument/2006/relationships/slide" Target="/ppt/slides/slide4.xml" Id="Rd2d16926803f410b" /><Relationship Type="http://schemas.openxmlformats.org/officeDocument/2006/relationships/slide" Target="/ppt/slides/slide5.xml" Id="Rbcb011e828dd4c09" /><Relationship Type="http://schemas.openxmlformats.org/officeDocument/2006/relationships/slide" Target="/ppt/slides/slide6.xml" Id="Rf800989c68f24b81" /><Relationship Type="http://schemas.openxmlformats.org/officeDocument/2006/relationships/slide" Target="/ppt/slides/slide7.xml" Id="Rddf956617e2f45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9f2f30f084c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b109a8ce64d77" /><Relationship Type="http://schemas.openxmlformats.org/officeDocument/2006/relationships/theme" Target="/ppt/slideMasters/theme/theme1.xml" Id="R61f8b34404a64b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7b109a8ce64d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9c54beb774d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912cd67d642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c0d07f7404a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3085121164e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3e6f555124f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12fd0991e46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90662849a4e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NARVESEN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NARVESEN REVISJON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12 967 689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2 916 559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5 610 307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EMMI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KAPITAL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912 663 930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