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7a42955ab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d4c7828034815"/>
  </p:sldMasterIdLst>
  <p:sldIdLst>
    <p:sldId xmlns:r="http://schemas.openxmlformats.org/officeDocument/2006/relationships" id="256" r:id="R3ae2340088464209"/>
    <p:sldId xmlns:r="http://schemas.openxmlformats.org/officeDocument/2006/relationships" id="257" r:id="Rcbc90fcda3cf4b6f"/>
    <p:sldId xmlns:r="http://schemas.openxmlformats.org/officeDocument/2006/relationships" id="258" r:id="R7a2deda405764a10"/>
    <p:sldId xmlns:r="http://schemas.openxmlformats.org/officeDocument/2006/relationships" id="259" r:id="R332729aa72434747"/>
    <p:sldId xmlns:r="http://schemas.openxmlformats.org/officeDocument/2006/relationships" id="260" r:id="R09d3f5312419490f"/>
    <p:sldId xmlns:r="http://schemas.openxmlformats.org/officeDocument/2006/relationships" id="261" r:id="Re9b021316aa640f9"/>
    <p:sldId xmlns:r="http://schemas.openxmlformats.org/officeDocument/2006/relationships" id="262" r:id="R3b12a3577329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d4c7828034815" /><Relationship Type="http://schemas.openxmlformats.org/officeDocument/2006/relationships/slide" Target="/ppt/slides/slide1.xml" Id="R3ae2340088464209" /><Relationship Type="http://schemas.openxmlformats.org/officeDocument/2006/relationships/slide" Target="/ppt/slides/slide2.xml" Id="Rcbc90fcda3cf4b6f" /><Relationship Type="http://schemas.openxmlformats.org/officeDocument/2006/relationships/slide" Target="/ppt/slides/slide3.xml" Id="R7a2deda405764a10" /><Relationship Type="http://schemas.openxmlformats.org/officeDocument/2006/relationships/slide" Target="/ppt/slides/slide4.xml" Id="R332729aa72434747" /><Relationship Type="http://schemas.openxmlformats.org/officeDocument/2006/relationships/slide" Target="/ppt/slides/slide5.xml" Id="R09d3f5312419490f" /><Relationship Type="http://schemas.openxmlformats.org/officeDocument/2006/relationships/slide" Target="/ppt/slides/slide6.xml" Id="Re9b021316aa640f9" /><Relationship Type="http://schemas.openxmlformats.org/officeDocument/2006/relationships/slide" Target="/ppt/slides/slide7.xml" Id="R3b12a3577329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894376807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e5f8fa7b47c4" /><Relationship Type="http://schemas.openxmlformats.org/officeDocument/2006/relationships/theme" Target="/ppt/slideMasters/theme/theme1.xml" Id="Re1bc3616f5a7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7e5f8fa7b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2544f93b0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3da8e0d4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772561661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b1e9e70a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eb5a735b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386932f7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3f34b528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ROMAEIIS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5 351 674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67B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ronny@rginvest.no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912 642 674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