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b2a627faa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12b8fa2e041c1"/>
  </p:sldMasterIdLst>
  <p:sldIdLst>
    <p:sldId xmlns:r="http://schemas.openxmlformats.org/officeDocument/2006/relationships" id="256" r:id="R395ec86511154ef7"/>
    <p:sldId xmlns:r="http://schemas.openxmlformats.org/officeDocument/2006/relationships" id="257" r:id="Rf149287a8d4b40cd"/>
    <p:sldId xmlns:r="http://schemas.openxmlformats.org/officeDocument/2006/relationships" id="258" r:id="Rd67e5117e2a24bf5"/>
    <p:sldId xmlns:r="http://schemas.openxmlformats.org/officeDocument/2006/relationships" id="259" r:id="R7c2d194b572e4a72"/>
    <p:sldId xmlns:r="http://schemas.openxmlformats.org/officeDocument/2006/relationships" id="260" r:id="R4b38a639ca6c44c5"/>
    <p:sldId xmlns:r="http://schemas.openxmlformats.org/officeDocument/2006/relationships" id="261" r:id="R4c8d26709fb745be"/>
    <p:sldId xmlns:r="http://schemas.openxmlformats.org/officeDocument/2006/relationships" id="262" r:id="R2faaaecace76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12b8fa2e041c1" /><Relationship Type="http://schemas.openxmlformats.org/officeDocument/2006/relationships/slide" Target="/ppt/slides/slide1.xml" Id="R395ec86511154ef7" /><Relationship Type="http://schemas.openxmlformats.org/officeDocument/2006/relationships/slide" Target="/ppt/slides/slide2.xml" Id="Rf149287a8d4b40cd" /><Relationship Type="http://schemas.openxmlformats.org/officeDocument/2006/relationships/slide" Target="/ppt/slides/slide3.xml" Id="Rd67e5117e2a24bf5" /><Relationship Type="http://schemas.openxmlformats.org/officeDocument/2006/relationships/slide" Target="/ppt/slides/slide4.xml" Id="R7c2d194b572e4a72" /><Relationship Type="http://schemas.openxmlformats.org/officeDocument/2006/relationships/slide" Target="/ppt/slides/slide5.xml" Id="R4b38a639ca6c44c5" /><Relationship Type="http://schemas.openxmlformats.org/officeDocument/2006/relationships/slide" Target="/ppt/slides/slide6.xml" Id="R4c8d26709fb745be" /><Relationship Type="http://schemas.openxmlformats.org/officeDocument/2006/relationships/slide" Target="/ppt/slides/slide7.xml" Id="R2faaaecace76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4c1e14091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f5fdfae544b7" /><Relationship Type="http://schemas.openxmlformats.org/officeDocument/2006/relationships/theme" Target="/ppt/slideMasters/theme/theme1.xml" Id="R4ba8a3484240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7f5fdfae5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f497467e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2936e6cb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e33312ea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4735e6edf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47a8534f9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77959aa8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525b6d50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