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24402e47c345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49f16ee7384089"/>
  </p:sldMasterIdLst>
  <p:sldIdLst>
    <p:sldId xmlns:r="http://schemas.openxmlformats.org/officeDocument/2006/relationships" id="256" r:id="Rea3da8d1cd624ca9"/>
    <p:sldId xmlns:r="http://schemas.openxmlformats.org/officeDocument/2006/relationships" id="257" r:id="Rf2cfd2ff41aa4d7b"/>
    <p:sldId xmlns:r="http://schemas.openxmlformats.org/officeDocument/2006/relationships" id="258" r:id="R176719fe76c945ca"/>
    <p:sldId xmlns:r="http://schemas.openxmlformats.org/officeDocument/2006/relationships" id="259" r:id="R1d1c1b95841b4f6b"/>
    <p:sldId xmlns:r="http://schemas.openxmlformats.org/officeDocument/2006/relationships" id="260" r:id="R25ddab6c768c464b"/>
    <p:sldId xmlns:r="http://schemas.openxmlformats.org/officeDocument/2006/relationships" id="261" r:id="R353eb2a3092840b5"/>
    <p:sldId xmlns:r="http://schemas.openxmlformats.org/officeDocument/2006/relationships" id="262" r:id="Rc33b29c7a5bd45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49f16ee7384089" /><Relationship Type="http://schemas.openxmlformats.org/officeDocument/2006/relationships/slide" Target="/ppt/slides/slide1.xml" Id="Rea3da8d1cd624ca9" /><Relationship Type="http://schemas.openxmlformats.org/officeDocument/2006/relationships/slide" Target="/ppt/slides/slide2.xml" Id="Rf2cfd2ff41aa4d7b" /><Relationship Type="http://schemas.openxmlformats.org/officeDocument/2006/relationships/slide" Target="/ppt/slides/slide3.xml" Id="R176719fe76c945ca" /><Relationship Type="http://schemas.openxmlformats.org/officeDocument/2006/relationships/slide" Target="/ppt/slides/slide4.xml" Id="R1d1c1b95841b4f6b" /><Relationship Type="http://schemas.openxmlformats.org/officeDocument/2006/relationships/slide" Target="/ppt/slides/slide5.xml" Id="R25ddab6c768c464b" /><Relationship Type="http://schemas.openxmlformats.org/officeDocument/2006/relationships/slide" Target="/ppt/slides/slide6.xml" Id="R353eb2a3092840b5" /><Relationship Type="http://schemas.openxmlformats.org/officeDocument/2006/relationships/slide" Target="/ppt/slides/slide7.xml" Id="Rc33b29c7a5bd45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cedc25dce442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673cfc51248ba" /><Relationship Type="http://schemas.openxmlformats.org/officeDocument/2006/relationships/theme" Target="/ppt/slideMasters/theme/theme1.xml" Id="R56cf613656184f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a673cfc51248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0e3229e774d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5b30a20f04e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d6ecb689843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5e6802cd04e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5b4aab56845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85088777043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e29b2d9854b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 BRUG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 BRUG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7 975 988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1 476 604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10 330 806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94 653 232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101 163 298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BORGHATTEN AS  –  13,8 %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KONRAD INVEST AS  –  13,6 %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GETZ INVEST AS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 BRUG AS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CORGET INVEST AS  –  10,5 %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CORNELIA LANGE GETZ  –  9,5 %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Helgesvegen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7716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15 06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912 573 753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 BRUG AS</a:t>
            </a:r>
          </a:p>
        </p:txBody>
      </p:sp>
    </p:spTree>
  </p:cSld>
  <p:clrMapOvr>
    <a:masterClrMapping xmlns:a="http://schemas.openxmlformats.org/drawingml/2006/main"/>
  </p:clrMapOvr>
</p:sld>
</file>