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50cc729f4d4c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e2ed9a002948e8"/>
  </p:sldMasterIdLst>
  <p:sldIdLst>
    <p:sldId xmlns:r="http://schemas.openxmlformats.org/officeDocument/2006/relationships" id="256" r:id="Rd1aee1154693415f"/>
    <p:sldId xmlns:r="http://schemas.openxmlformats.org/officeDocument/2006/relationships" id="257" r:id="Rda63fc110eb543f8"/>
    <p:sldId xmlns:r="http://schemas.openxmlformats.org/officeDocument/2006/relationships" id="258" r:id="R7b76825b381b4424"/>
    <p:sldId xmlns:r="http://schemas.openxmlformats.org/officeDocument/2006/relationships" id="259" r:id="R33df62761889492d"/>
    <p:sldId xmlns:r="http://schemas.openxmlformats.org/officeDocument/2006/relationships" id="260" r:id="R7869d88a61a74b48"/>
    <p:sldId xmlns:r="http://schemas.openxmlformats.org/officeDocument/2006/relationships" id="261" r:id="R3388a3caa5b5465c"/>
    <p:sldId xmlns:r="http://schemas.openxmlformats.org/officeDocument/2006/relationships" id="262" r:id="Rc732235275f04d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2ed9a002948e8" /><Relationship Type="http://schemas.openxmlformats.org/officeDocument/2006/relationships/slide" Target="/ppt/slides/slide1.xml" Id="Rd1aee1154693415f" /><Relationship Type="http://schemas.openxmlformats.org/officeDocument/2006/relationships/slide" Target="/ppt/slides/slide2.xml" Id="Rda63fc110eb543f8" /><Relationship Type="http://schemas.openxmlformats.org/officeDocument/2006/relationships/slide" Target="/ppt/slides/slide3.xml" Id="R7b76825b381b4424" /><Relationship Type="http://schemas.openxmlformats.org/officeDocument/2006/relationships/slide" Target="/ppt/slides/slide4.xml" Id="R33df62761889492d" /><Relationship Type="http://schemas.openxmlformats.org/officeDocument/2006/relationships/slide" Target="/ppt/slides/slide5.xml" Id="R7869d88a61a74b48" /><Relationship Type="http://schemas.openxmlformats.org/officeDocument/2006/relationships/slide" Target="/ppt/slides/slide6.xml" Id="R3388a3caa5b5465c" /><Relationship Type="http://schemas.openxmlformats.org/officeDocument/2006/relationships/slide" Target="/ppt/slides/slide7.xml" Id="Rc732235275f04d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4cbf0c8b940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396e14db444a7" /><Relationship Type="http://schemas.openxmlformats.org/officeDocument/2006/relationships/theme" Target="/ppt/slideMasters/theme/theme1.xml" Id="R7df838b1259844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396e14db444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b22901dea45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6490271c742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4617959e2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5956c4f0648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b3d869d7d48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9773c8e5b48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0074091fb40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PATHFINDER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PATHFINDER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63 631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SVEIN THORRUD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2321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gthorrud@pathfinder.no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912 556 352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