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f2b51e5d9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9b384454c4978"/>
  </p:sldMasterIdLst>
  <p:sldIdLst>
    <p:sldId xmlns:r="http://schemas.openxmlformats.org/officeDocument/2006/relationships" id="256" r:id="R016572c8dd00476e"/>
    <p:sldId xmlns:r="http://schemas.openxmlformats.org/officeDocument/2006/relationships" id="257" r:id="Ra1d504ff3cf549cc"/>
    <p:sldId xmlns:r="http://schemas.openxmlformats.org/officeDocument/2006/relationships" id="258" r:id="R2db2b97ea0d0477d"/>
    <p:sldId xmlns:r="http://schemas.openxmlformats.org/officeDocument/2006/relationships" id="259" r:id="Rbe9740b7345d447f"/>
    <p:sldId xmlns:r="http://schemas.openxmlformats.org/officeDocument/2006/relationships" id="260" r:id="R3649041924df41e3"/>
    <p:sldId xmlns:r="http://schemas.openxmlformats.org/officeDocument/2006/relationships" id="261" r:id="R922a1be3d7f14f7d"/>
    <p:sldId xmlns:r="http://schemas.openxmlformats.org/officeDocument/2006/relationships" id="262" r:id="R0ca1bcca9cd6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9b384454c4978" /><Relationship Type="http://schemas.openxmlformats.org/officeDocument/2006/relationships/slide" Target="/ppt/slides/slide1.xml" Id="R016572c8dd00476e" /><Relationship Type="http://schemas.openxmlformats.org/officeDocument/2006/relationships/slide" Target="/ppt/slides/slide2.xml" Id="Ra1d504ff3cf549cc" /><Relationship Type="http://schemas.openxmlformats.org/officeDocument/2006/relationships/slide" Target="/ppt/slides/slide3.xml" Id="R2db2b97ea0d0477d" /><Relationship Type="http://schemas.openxmlformats.org/officeDocument/2006/relationships/slide" Target="/ppt/slides/slide4.xml" Id="Rbe9740b7345d447f" /><Relationship Type="http://schemas.openxmlformats.org/officeDocument/2006/relationships/slide" Target="/ppt/slides/slide5.xml" Id="R3649041924df41e3" /><Relationship Type="http://schemas.openxmlformats.org/officeDocument/2006/relationships/slide" Target="/ppt/slides/slide6.xml" Id="R922a1be3d7f14f7d" /><Relationship Type="http://schemas.openxmlformats.org/officeDocument/2006/relationships/slide" Target="/ppt/slides/slide7.xml" Id="R0ca1bcca9cd6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121a917ea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b75805e864e97" /><Relationship Type="http://schemas.openxmlformats.org/officeDocument/2006/relationships/theme" Target="/ppt/slideMasters/theme/theme1.xml" Id="Rde2d139862cf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b75805e86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debcff42b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46b00d9c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dec37f888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0dc02ad8c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400e202d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fbd03ac148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1411e668a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