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07dbdf90448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1033c02a64905"/>
  </p:sldMasterIdLst>
  <p:sldIdLst>
    <p:sldId xmlns:r="http://schemas.openxmlformats.org/officeDocument/2006/relationships" id="256" r:id="R13ad7fb11a8e4c2b"/>
    <p:sldId xmlns:r="http://schemas.openxmlformats.org/officeDocument/2006/relationships" id="257" r:id="R3e2708e6779d400a"/>
    <p:sldId xmlns:r="http://schemas.openxmlformats.org/officeDocument/2006/relationships" id="258" r:id="R967bd3208aea464d"/>
    <p:sldId xmlns:r="http://schemas.openxmlformats.org/officeDocument/2006/relationships" id="259" r:id="R0c01dae9c281404c"/>
    <p:sldId xmlns:r="http://schemas.openxmlformats.org/officeDocument/2006/relationships" id="260" r:id="Rf27f5747df5c4b19"/>
    <p:sldId xmlns:r="http://schemas.openxmlformats.org/officeDocument/2006/relationships" id="261" r:id="R29f5d3107dea4aa8"/>
    <p:sldId xmlns:r="http://schemas.openxmlformats.org/officeDocument/2006/relationships" id="262" r:id="R1951f551e6a4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1033c02a64905" /><Relationship Type="http://schemas.openxmlformats.org/officeDocument/2006/relationships/slide" Target="/ppt/slides/slide1.xml" Id="R13ad7fb11a8e4c2b" /><Relationship Type="http://schemas.openxmlformats.org/officeDocument/2006/relationships/slide" Target="/ppt/slides/slide2.xml" Id="R3e2708e6779d400a" /><Relationship Type="http://schemas.openxmlformats.org/officeDocument/2006/relationships/slide" Target="/ppt/slides/slide3.xml" Id="R967bd3208aea464d" /><Relationship Type="http://schemas.openxmlformats.org/officeDocument/2006/relationships/slide" Target="/ppt/slides/slide4.xml" Id="R0c01dae9c281404c" /><Relationship Type="http://schemas.openxmlformats.org/officeDocument/2006/relationships/slide" Target="/ppt/slides/slide5.xml" Id="Rf27f5747df5c4b19" /><Relationship Type="http://schemas.openxmlformats.org/officeDocument/2006/relationships/slide" Target="/ppt/slides/slide6.xml" Id="R29f5d3107dea4aa8" /><Relationship Type="http://schemas.openxmlformats.org/officeDocument/2006/relationships/slide" Target="/ppt/slides/slide7.xml" Id="R1951f551e6a4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89add1c3f4b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9614d6fed4b12" /><Relationship Type="http://schemas.openxmlformats.org/officeDocument/2006/relationships/theme" Target="/ppt/slideMasters/theme/theme1.xml" Id="R6be4fe6742bc40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9614d6fed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7ce0c88b0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2e4aedc2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6ddcb91ed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f5cee2b2b4e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623fed2a1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5bb19d28a4b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788978582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