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a4bdea265446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73876b60e4e76"/>
  </p:sldMasterIdLst>
  <p:sldIdLst>
    <p:sldId xmlns:r="http://schemas.openxmlformats.org/officeDocument/2006/relationships" id="256" r:id="Rc3e8d7f909044375"/>
    <p:sldId xmlns:r="http://schemas.openxmlformats.org/officeDocument/2006/relationships" id="257" r:id="R12d87d8875ca47b5"/>
    <p:sldId xmlns:r="http://schemas.openxmlformats.org/officeDocument/2006/relationships" id="258" r:id="Rf2d7ed951702435e"/>
    <p:sldId xmlns:r="http://schemas.openxmlformats.org/officeDocument/2006/relationships" id="259" r:id="R126b2930f6db42ef"/>
    <p:sldId xmlns:r="http://schemas.openxmlformats.org/officeDocument/2006/relationships" id="260" r:id="R54488268e1a64e39"/>
    <p:sldId xmlns:r="http://schemas.openxmlformats.org/officeDocument/2006/relationships" id="261" r:id="Re96242d18b3946c8"/>
    <p:sldId xmlns:r="http://schemas.openxmlformats.org/officeDocument/2006/relationships" id="262" r:id="Rc9b6ccf88e9342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73876b60e4e76" /><Relationship Type="http://schemas.openxmlformats.org/officeDocument/2006/relationships/slide" Target="/ppt/slides/slide1.xml" Id="Rc3e8d7f909044375" /><Relationship Type="http://schemas.openxmlformats.org/officeDocument/2006/relationships/slide" Target="/ppt/slides/slide2.xml" Id="R12d87d8875ca47b5" /><Relationship Type="http://schemas.openxmlformats.org/officeDocument/2006/relationships/slide" Target="/ppt/slides/slide3.xml" Id="Rf2d7ed951702435e" /><Relationship Type="http://schemas.openxmlformats.org/officeDocument/2006/relationships/slide" Target="/ppt/slides/slide4.xml" Id="R126b2930f6db42ef" /><Relationship Type="http://schemas.openxmlformats.org/officeDocument/2006/relationships/slide" Target="/ppt/slides/slide5.xml" Id="R54488268e1a64e39" /><Relationship Type="http://schemas.openxmlformats.org/officeDocument/2006/relationships/slide" Target="/ppt/slides/slide6.xml" Id="Re96242d18b3946c8" /><Relationship Type="http://schemas.openxmlformats.org/officeDocument/2006/relationships/slide" Target="/ppt/slides/slide7.xml" Id="Rc9b6ccf88e9342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f3c4b2db3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b9266fd1a4519" /><Relationship Type="http://schemas.openxmlformats.org/officeDocument/2006/relationships/theme" Target="/ppt/slideMasters/theme/theme1.xml" Id="R2e8767440e174f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b9266fd1a45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3f5ff7cc7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65eadb0604e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17f4e4994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311dc82c74c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ef6d2f57443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75195271748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1b716490943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KVERNELAND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339 147 792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553 012 902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ÅDNE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912 546 004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