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2f7e4aabf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68fef89cf4ef9"/>
  </p:sldMasterIdLst>
  <p:sldIdLst>
    <p:sldId xmlns:r="http://schemas.openxmlformats.org/officeDocument/2006/relationships" id="256" r:id="R48c33280911e407e"/>
    <p:sldId xmlns:r="http://schemas.openxmlformats.org/officeDocument/2006/relationships" id="257" r:id="R86403e8a5da449d6"/>
    <p:sldId xmlns:r="http://schemas.openxmlformats.org/officeDocument/2006/relationships" id="258" r:id="Rd7a99b579e054128"/>
    <p:sldId xmlns:r="http://schemas.openxmlformats.org/officeDocument/2006/relationships" id="259" r:id="R7e7b41ff155a4d0b"/>
    <p:sldId xmlns:r="http://schemas.openxmlformats.org/officeDocument/2006/relationships" id="260" r:id="R5df0f74723524acc"/>
    <p:sldId xmlns:r="http://schemas.openxmlformats.org/officeDocument/2006/relationships" id="261" r:id="R835789930a4c4615"/>
    <p:sldId xmlns:r="http://schemas.openxmlformats.org/officeDocument/2006/relationships" id="262" r:id="R37c6054b7df8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68fef89cf4ef9" /><Relationship Type="http://schemas.openxmlformats.org/officeDocument/2006/relationships/slide" Target="/ppt/slides/slide1.xml" Id="R48c33280911e407e" /><Relationship Type="http://schemas.openxmlformats.org/officeDocument/2006/relationships/slide" Target="/ppt/slides/slide2.xml" Id="R86403e8a5da449d6" /><Relationship Type="http://schemas.openxmlformats.org/officeDocument/2006/relationships/slide" Target="/ppt/slides/slide3.xml" Id="Rd7a99b579e054128" /><Relationship Type="http://schemas.openxmlformats.org/officeDocument/2006/relationships/slide" Target="/ppt/slides/slide4.xml" Id="R7e7b41ff155a4d0b" /><Relationship Type="http://schemas.openxmlformats.org/officeDocument/2006/relationships/slide" Target="/ppt/slides/slide5.xml" Id="R5df0f74723524acc" /><Relationship Type="http://schemas.openxmlformats.org/officeDocument/2006/relationships/slide" Target="/ppt/slides/slide6.xml" Id="R835789930a4c4615" /><Relationship Type="http://schemas.openxmlformats.org/officeDocument/2006/relationships/slide" Target="/ppt/slides/slide7.xml" Id="R37c6054b7df8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4da0524a7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311b1bbe2437c" /><Relationship Type="http://schemas.openxmlformats.org/officeDocument/2006/relationships/theme" Target="/ppt/slideMasters/theme/theme1.xml" Id="Reb786828fee7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311b1bbe2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8fd4c716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c3491dc2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b01b75e9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3d1fd978e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a4607fc2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8bc33441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fc267fef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