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7df25cb9a4b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63fe1aeb444a7"/>
  </p:sldMasterIdLst>
  <p:sldIdLst>
    <p:sldId xmlns:r="http://schemas.openxmlformats.org/officeDocument/2006/relationships" id="256" r:id="R6c21d8b6e6274451"/>
    <p:sldId xmlns:r="http://schemas.openxmlformats.org/officeDocument/2006/relationships" id="257" r:id="R0e21d0f360474d8c"/>
    <p:sldId xmlns:r="http://schemas.openxmlformats.org/officeDocument/2006/relationships" id="258" r:id="Rbc52266bfce540bf"/>
    <p:sldId xmlns:r="http://schemas.openxmlformats.org/officeDocument/2006/relationships" id="259" r:id="R246f1e52f8774b2c"/>
    <p:sldId xmlns:r="http://schemas.openxmlformats.org/officeDocument/2006/relationships" id="260" r:id="R588107dd1ac44ac0"/>
    <p:sldId xmlns:r="http://schemas.openxmlformats.org/officeDocument/2006/relationships" id="261" r:id="Reaba60756e914d6b"/>
    <p:sldId xmlns:r="http://schemas.openxmlformats.org/officeDocument/2006/relationships" id="262" r:id="R3f1be70eab95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63fe1aeb444a7" /><Relationship Type="http://schemas.openxmlformats.org/officeDocument/2006/relationships/slide" Target="/ppt/slides/slide1.xml" Id="R6c21d8b6e6274451" /><Relationship Type="http://schemas.openxmlformats.org/officeDocument/2006/relationships/slide" Target="/ppt/slides/slide2.xml" Id="R0e21d0f360474d8c" /><Relationship Type="http://schemas.openxmlformats.org/officeDocument/2006/relationships/slide" Target="/ppt/slides/slide3.xml" Id="Rbc52266bfce540bf" /><Relationship Type="http://schemas.openxmlformats.org/officeDocument/2006/relationships/slide" Target="/ppt/slides/slide4.xml" Id="R246f1e52f8774b2c" /><Relationship Type="http://schemas.openxmlformats.org/officeDocument/2006/relationships/slide" Target="/ppt/slides/slide5.xml" Id="R588107dd1ac44ac0" /><Relationship Type="http://schemas.openxmlformats.org/officeDocument/2006/relationships/slide" Target="/ppt/slides/slide6.xml" Id="Reaba60756e914d6b" /><Relationship Type="http://schemas.openxmlformats.org/officeDocument/2006/relationships/slide" Target="/ppt/slides/slide7.xml" Id="R3f1be70eab95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be3634d5e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f58a1906743d9" /><Relationship Type="http://schemas.openxmlformats.org/officeDocument/2006/relationships/theme" Target="/ppt/slideMasters/theme/theme1.xml" Id="R25a1b80372f4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f58a19067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720d1d4c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019475d8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45fbaedf8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d28e0c70c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62c86c33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b8b2c3b74d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fe57aa0c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ACTIVE 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ACTIVE HOUSE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JONAS JØERS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HVIDSTEN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1719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knertiten@hotmail.com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912 525 104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