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b990b41aa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d79b29c89438e"/>
  </p:sldMasterIdLst>
  <p:sldIdLst>
    <p:sldId xmlns:r="http://schemas.openxmlformats.org/officeDocument/2006/relationships" id="256" r:id="R3fb96132eb044465"/>
    <p:sldId xmlns:r="http://schemas.openxmlformats.org/officeDocument/2006/relationships" id="257" r:id="R28f6506061ac4b96"/>
    <p:sldId xmlns:r="http://schemas.openxmlformats.org/officeDocument/2006/relationships" id="258" r:id="R95da390f7cb0415c"/>
    <p:sldId xmlns:r="http://schemas.openxmlformats.org/officeDocument/2006/relationships" id="259" r:id="R06b2be67f1684b51"/>
    <p:sldId xmlns:r="http://schemas.openxmlformats.org/officeDocument/2006/relationships" id="260" r:id="R4963982bc11340f2"/>
    <p:sldId xmlns:r="http://schemas.openxmlformats.org/officeDocument/2006/relationships" id="261" r:id="Rd2a9a1a60a774801"/>
    <p:sldId xmlns:r="http://schemas.openxmlformats.org/officeDocument/2006/relationships" id="262" r:id="R2b19762f1a78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d79b29c89438e" /><Relationship Type="http://schemas.openxmlformats.org/officeDocument/2006/relationships/slide" Target="/ppt/slides/slide1.xml" Id="R3fb96132eb044465" /><Relationship Type="http://schemas.openxmlformats.org/officeDocument/2006/relationships/slide" Target="/ppt/slides/slide2.xml" Id="R28f6506061ac4b96" /><Relationship Type="http://schemas.openxmlformats.org/officeDocument/2006/relationships/slide" Target="/ppt/slides/slide3.xml" Id="R95da390f7cb0415c" /><Relationship Type="http://schemas.openxmlformats.org/officeDocument/2006/relationships/slide" Target="/ppt/slides/slide4.xml" Id="R06b2be67f1684b51" /><Relationship Type="http://schemas.openxmlformats.org/officeDocument/2006/relationships/slide" Target="/ppt/slides/slide5.xml" Id="R4963982bc11340f2" /><Relationship Type="http://schemas.openxmlformats.org/officeDocument/2006/relationships/slide" Target="/ppt/slides/slide6.xml" Id="Rd2a9a1a60a774801" /><Relationship Type="http://schemas.openxmlformats.org/officeDocument/2006/relationships/slide" Target="/ppt/slides/slide7.xml" Id="R2b19762f1a78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ecac99458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ec755c254bd0" /><Relationship Type="http://schemas.openxmlformats.org/officeDocument/2006/relationships/theme" Target="/ppt/slideMasters/theme/theme1.xml" Id="R352fcb07de63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aec755c25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a72814c8a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199e21cd0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f60bb57a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288c2c4fe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0d48723c0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7f11f106a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219fba948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