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3e952ac5964d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aad3c2c39b43db"/>
  </p:sldMasterIdLst>
  <p:sldIdLst>
    <p:sldId xmlns:r="http://schemas.openxmlformats.org/officeDocument/2006/relationships" id="256" r:id="Rb3bd62cd269041b7"/>
    <p:sldId xmlns:r="http://schemas.openxmlformats.org/officeDocument/2006/relationships" id="257" r:id="R5c4632da45904c17"/>
    <p:sldId xmlns:r="http://schemas.openxmlformats.org/officeDocument/2006/relationships" id="258" r:id="R14e93167d3f54120"/>
    <p:sldId xmlns:r="http://schemas.openxmlformats.org/officeDocument/2006/relationships" id="259" r:id="R70db28fd8b924a4a"/>
    <p:sldId xmlns:r="http://schemas.openxmlformats.org/officeDocument/2006/relationships" id="260" r:id="R815e34d1cae74d1d"/>
    <p:sldId xmlns:r="http://schemas.openxmlformats.org/officeDocument/2006/relationships" id="261" r:id="R18a45803c75242e5"/>
    <p:sldId xmlns:r="http://schemas.openxmlformats.org/officeDocument/2006/relationships" id="262" r:id="R88a05a5b64e648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aad3c2c39b43db" /><Relationship Type="http://schemas.openxmlformats.org/officeDocument/2006/relationships/slide" Target="/ppt/slides/slide1.xml" Id="Rb3bd62cd269041b7" /><Relationship Type="http://schemas.openxmlformats.org/officeDocument/2006/relationships/slide" Target="/ppt/slides/slide2.xml" Id="R5c4632da45904c17" /><Relationship Type="http://schemas.openxmlformats.org/officeDocument/2006/relationships/slide" Target="/ppt/slides/slide3.xml" Id="R14e93167d3f54120" /><Relationship Type="http://schemas.openxmlformats.org/officeDocument/2006/relationships/slide" Target="/ppt/slides/slide4.xml" Id="R70db28fd8b924a4a" /><Relationship Type="http://schemas.openxmlformats.org/officeDocument/2006/relationships/slide" Target="/ppt/slides/slide5.xml" Id="R815e34d1cae74d1d" /><Relationship Type="http://schemas.openxmlformats.org/officeDocument/2006/relationships/slide" Target="/ppt/slides/slide6.xml" Id="R18a45803c75242e5" /><Relationship Type="http://schemas.openxmlformats.org/officeDocument/2006/relationships/slide" Target="/ppt/slides/slide7.xml" Id="R88a05a5b64e648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be7fee150b48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bfdd0efac46ed" /><Relationship Type="http://schemas.openxmlformats.org/officeDocument/2006/relationships/theme" Target="/ppt/slideMasters/theme/theme1.xml" Id="R2180f69e540143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fbfdd0efac46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5af77399047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77d216b6043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3bc470d1a4b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f877ac60f41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b83169c8543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f9c87d41744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f97a9dbe248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BALTZEBERG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BALTZEBERG REGNSKAP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2 959 543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385 165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290 654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389 882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945 150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HELLE BALTZERSEN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47 22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helle@baltzeberg.no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912 444 880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